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76" r:id="rId2"/>
    <p:sldMasterId id="2147483689" r:id="rId3"/>
  </p:sldMasterIdLst>
  <p:notesMasterIdLst>
    <p:notesMasterId r:id="rId108"/>
  </p:notesMasterIdLst>
  <p:handoutMasterIdLst>
    <p:handoutMasterId r:id="rId109"/>
  </p:handoutMasterIdLst>
  <p:sldIdLst>
    <p:sldId id="1716" r:id="rId4"/>
    <p:sldId id="460" r:id="rId5"/>
    <p:sldId id="826" r:id="rId6"/>
    <p:sldId id="999" r:id="rId7"/>
    <p:sldId id="372" r:id="rId8"/>
    <p:sldId id="564" r:id="rId9"/>
    <p:sldId id="1711" r:id="rId10"/>
    <p:sldId id="375" r:id="rId11"/>
    <p:sldId id="1000" r:id="rId12"/>
    <p:sldId id="461" r:id="rId13"/>
    <p:sldId id="1001" r:id="rId14"/>
    <p:sldId id="1040" r:id="rId15"/>
    <p:sldId id="464" r:id="rId16"/>
    <p:sldId id="833" r:id="rId17"/>
    <p:sldId id="373" r:id="rId18"/>
    <p:sldId id="465" r:id="rId19"/>
    <p:sldId id="374" r:id="rId20"/>
    <p:sldId id="1638" r:id="rId21"/>
    <p:sldId id="981" r:id="rId22"/>
    <p:sldId id="980" r:id="rId23"/>
    <p:sldId id="979" r:id="rId24"/>
    <p:sldId id="985" r:id="rId25"/>
    <p:sldId id="984" r:id="rId26"/>
    <p:sldId id="1003" r:id="rId27"/>
    <p:sldId id="983" r:id="rId28"/>
    <p:sldId id="1002" r:id="rId29"/>
    <p:sldId id="1015" r:id="rId30"/>
    <p:sldId id="1016" r:id="rId31"/>
    <p:sldId id="1617" r:id="rId32"/>
    <p:sldId id="1718" r:id="rId33"/>
    <p:sldId id="1721" r:id="rId34"/>
    <p:sldId id="1722" r:id="rId35"/>
    <p:sldId id="1026" r:id="rId36"/>
    <p:sldId id="1719" r:id="rId37"/>
    <p:sldId id="1678" r:id="rId38"/>
    <p:sldId id="1720" r:id="rId39"/>
    <p:sldId id="1618" r:id="rId40"/>
    <p:sldId id="1619" r:id="rId41"/>
    <p:sldId id="402" r:id="rId42"/>
    <p:sldId id="403" r:id="rId43"/>
    <p:sldId id="1620" r:id="rId44"/>
    <p:sldId id="1717" r:id="rId45"/>
    <p:sldId id="1726" r:id="rId46"/>
    <p:sldId id="1727" r:id="rId47"/>
    <p:sldId id="1728" r:id="rId48"/>
    <p:sldId id="1729" r:id="rId49"/>
    <p:sldId id="1730" r:id="rId50"/>
    <p:sldId id="1731" r:id="rId51"/>
    <p:sldId id="1732" r:id="rId52"/>
    <p:sldId id="1725" r:id="rId53"/>
    <p:sldId id="1724" r:id="rId54"/>
    <p:sldId id="1723" r:id="rId55"/>
    <p:sldId id="1733" r:id="rId56"/>
    <p:sldId id="1734" r:id="rId57"/>
    <p:sldId id="1735" r:id="rId58"/>
    <p:sldId id="1736" r:id="rId59"/>
    <p:sldId id="1737" r:id="rId60"/>
    <p:sldId id="1738" r:id="rId61"/>
    <p:sldId id="1739" r:id="rId62"/>
    <p:sldId id="1740" r:id="rId63"/>
    <p:sldId id="1741" r:id="rId64"/>
    <p:sldId id="1742" r:id="rId65"/>
    <p:sldId id="1743" r:id="rId66"/>
    <p:sldId id="1744" r:id="rId67"/>
    <p:sldId id="1745" r:id="rId68"/>
    <p:sldId id="1747" r:id="rId69"/>
    <p:sldId id="1746" r:id="rId70"/>
    <p:sldId id="1748" r:id="rId71"/>
    <p:sldId id="1749" r:id="rId72"/>
    <p:sldId id="1750" r:id="rId73"/>
    <p:sldId id="1751" r:id="rId74"/>
    <p:sldId id="1810" r:id="rId75"/>
    <p:sldId id="1752" r:id="rId76"/>
    <p:sldId id="1753" r:id="rId77"/>
    <p:sldId id="1754" r:id="rId78"/>
    <p:sldId id="1755" r:id="rId79"/>
    <p:sldId id="1756" r:id="rId80"/>
    <p:sldId id="1757" r:id="rId81"/>
    <p:sldId id="1758" r:id="rId82"/>
    <p:sldId id="1759" r:id="rId83"/>
    <p:sldId id="1760" r:id="rId84"/>
    <p:sldId id="1761" r:id="rId85"/>
    <p:sldId id="1762" r:id="rId86"/>
    <p:sldId id="1763" r:id="rId87"/>
    <p:sldId id="1764" r:id="rId88"/>
    <p:sldId id="1765" r:id="rId89"/>
    <p:sldId id="1766" r:id="rId90"/>
    <p:sldId id="1767" r:id="rId91"/>
    <p:sldId id="1768" r:id="rId92"/>
    <p:sldId id="1769" r:id="rId93"/>
    <p:sldId id="956" r:id="rId94"/>
    <p:sldId id="1770" r:id="rId95"/>
    <p:sldId id="846" r:id="rId96"/>
    <p:sldId id="1811" r:id="rId97"/>
    <p:sldId id="955" r:id="rId98"/>
    <p:sldId id="969" r:id="rId99"/>
    <p:sldId id="970" r:id="rId100"/>
    <p:sldId id="971" r:id="rId101"/>
    <p:sldId id="972" r:id="rId102"/>
    <p:sldId id="973" r:id="rId103"/>
    <p:sldId id="974" r:id="rId104"/>
    <p:sldId id="975" r:id="rId105"/>
    <p:sldId id="1597" r:id="rId106"/>
    <p:sldId id="852" r:id="rId107"/>
  </p:sldIdLst>
  <p:sldSz cx="12192000" cy="6858000"/>
  <p:notesSz cx="9240838" cy="6954838"/>
  <p:defaultTextStyle>
    <a:defPPr>
      <a:defRPr lang="en-US"/>
    </a:defPPr>
    <a:lvl1pPr algn="l" rtl="0" fontAlgn="base">
      <a:spcBef>
        <a:spcPct val="0"/>
      </a:spcBef>
      <a:spcAft>
        <a:spcPct val="0"/>
      </a:spcAft>
      <a:defRPr kern="1200">
        <a:solidFill>
          <a:schemeClr val="tx1"/>
        </a:solidFill>
        <a:latin typeface="Verdana" pitchFamily="34" charset="0"/>
        <a:ea typeface="+mn-ea"/>
        <a:cs typeface="Arial" charset="0"/>
      </a:defRPr>
    </a:lvl1pPr>
    <a:lvl2pPr marL="457200" algn="l" rtl="0" fontAlgn="base">
      <a:spcBef>
        <a:spcPct val="0"/>
      </a:spcBef>
      <a:spcAft>
        <a:spcPct val="0"/>
      </a:spcAft>
      <a:defRPr kern="1200">
        <a:solidFill>
          <a:schemeClr val="tx1"/>
        </a:solidFill>
        <a:latin typeface="Verdana" pitchFamily="34" charset="0"/>
        <a:ea typeface="+mn-ea"/>
        <a:cs typeface="Arial" charset="0"/>
      </a:defRPr>
    </a:lvl2pPr>
    <a:lvl3pPr marL="914400" algn="l" rtl="0" fontAlgn="base">
      <a:spcBef>
        <a:spcPct val="0"/>
      </a:spcBef>
      <a:spcAft>
        <a:spcPct val="0"/>
      </a:spcAft>
      <a:defRPr kern="1200">
        <a:solidFill>
          <a:schemeClr val="tx1"/>
        </a:solidFill>
        <a:latin typeface="Verdana" pitchFamily="34" charset="0"/>
        <a:ea typeface="+mn-ea"/>
        <a:cs typeface="Arial" charset="0"/>
      </a:defRPr>
    </a:lvl3pPr>
    <a:lvl4pPr marL="1371600" algn="l" rtl="0" fontAlgn="base">
      <a:spcBef>
        <a:spcPct val="0"/>
      </a:spcBef>
      <a:spcAft>
        <a:spcPct val="0"/>
      </a:spcAft>
      <a:defRPr kern="1200">
        <a:solidFill>
          <a:schemeClr val="tx1"/>
        </a:solidFill>
        <a:latin typeface="Verdana" pitchFamily="34" charset="0"/>
        <a:ea typeface="+mn-ea"/>
        <a:cs typeface="Arial" charset="0"/>
      </a:defRPr>
    </a:lvl4pPr>
    <a:lvl5pPr marL="1828800" algn="l" rtl="0" fontAlgn="base">
      <a:spcBef>
        <a:spcPct val="0"/>
      </a:spcBef>
      <a:spcAft>
        <a:spcPct val="0"/>
      </a:spcAft>
      <a:defRPr kern="1200">
        <a:solidFill>
          <a:schemeClr val="tx1"/>
        </a:solidFill>
        <a:latin typeface="Verdana" pitchFamily="34" charset="0"/>
        <a:ea typeface="+mn-ea"/>
        <a:cs typeface="Arial" charset="0"/>
      </a:defRPr>
    </a:lvl5pPr>
    <a:lvl6pPr marL="2286000" algn="l" defTabSz="914400" rtl="0" eaLnBrk="1" latinLnBrk="0" hangingPunct="1">
      <a:defRPr kern="1200">
        <a:solidFill>
          <a:schemeClr val="tx1"/>
        </a:solidFill>
        <a:latin typeface="Verdana" pitchFamily="34" charset="0"/>
        <a:ea typeface="+mn-ea"/>
        <a:cs typeface="Arial" charset="0"/>
      </a:defRPr>
    </a:lvl6pPr>
    <a:lvl7pPr marL="2743200" algn="l" defTabSz="914400" rtl="0" eaLnBrk="1" latinLnBrk="0" hangingPunct="1">
      <a:defRPr kern="1200">
        <a:solidFill>
          <a:schemeClr val="tx1"/>
        </a:solidFill>
        <a:latin typeface="Verdana" pitchFamily="34" charset="0"/>
        <a:ea typeface="+mn-ea"/>
        <a:cs typeface="Arial" charset="0"/>
      </a:defRPr>
    </a:lvl7pPr>
    <a:lvl8pPr marL="3200400" algn="l" defTabSz="914400" rtl="0" eaLnBrk="1" latinLnBrk="0" hangingPunct="1">
      <a:defRPr kern="1200">
        <a:solidFill>
          <a:schemeClr val="tx1"/>
        </a:solidFill>
        <a:latin typeface="Verdana" pitchFamily="34" charset="0"/>
        <a:ea typeface="+mn-ea"/>
        <a:cs typeface="Arial" charset="0"/>
      </a:defRPr>
    </a:lvl8pPr>
    <a:lvl9pPr marL="3657600" algn="l" defTabSz="914400" rtl="0" eaLnBrk="1" latinLnBrk="0" hangingPunct="1">
      <a:defRPr kern="1200">
        <a:solidFill>
          <a:schemeClr val="tx1"/>
        </a:solidFill>
        <a:latin typeface="Verdana" pitchFamily="34"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9480"/>
    <a:srgbClr val="993366"/>
    <a:srgbClr val="C7C7C7"/>
    <a:srgbClr val="000000"/>
    <a:srgbClr val="FF00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100" autoAdjust="0"/>
    <p:restoredTop sz="94671" autoAdjust="0"/>
  </p:normalViewPr>
  <p:slideViewPr>
    <p:cSldViewPr>
      <p:cViewPr varScale="1">
        <p:scale>
          <a:sx n="112" d="100"/>
          <a:sy n="112" d="100"/>
        </p:scale>
        <p:origin x="144" y="96"/>
      </p:cViewPr>
      <p:guideLst>
        <p:guide orient="horz" pos="2160"/>
        <p:guide pos="3840"/>
      </p:guideLst>
    </p:cSldViewPr>
  </p:slideViewPr>
  <p:outlineViewPr>
    <p:cViewPr>
      <p:scale>
        <a:sx n="33" d="100"/>
        <a:sy n="33" d="100"/>
      </p:scale>
      <p:origin x="0" y="4902"/>
    </p:cViewPr>
  </p:outlineViewPr>
  <p:notesTextViewPr>
    <p:cViewPr>
      <p:scale>
        <a:sx n="100" d="100"/>
        <a:sy n="100" d="100"/>
      </p:scale>
      <p:origin x="0" y="0"/>
    </p:cViewPr>
  </p:notesTextViewPr>
  <p:sorterViewPr>
    <p:cViewPr>
      <p:scale>
        <a:sx n="66" d="100"/>
        <a:sy n="66" d="100"/>
      </p:scale>
      <p:origin x="0" y="-27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theme" Target="theme/theme1.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tableStyles" Target="tableStyles.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notesMaster" Target="notesMasters/notesMaster1.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handoutMaster" Target="handoutMasters/handoutMaster1.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presProps" Target="presProp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4003675" cy="347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smtClean="0">
                <a:latin typeface="Arial" charset="0"/>
              </a:defRPr>
            </a:lvl1pPr>
          </a:lstStyle>
          <a:p>
            <a:pPr>
              <a:defRPr/>
            </a:pPr>
            <a:endParaRPr lang="en-US" dirty="0"/>
          </a:p>
        </p:txBody>
      </p:sp>
      <p:sp>
        <p:nvSpPr>
          <p:cNvPr id="3075" name="Rectangle 3"/>
          <p:cNvSpPr>
            <a:spLocks noGrp="1" noChangeArrowheads="1"/>
          </p:cNvSpPr>
          <p:nvPr>
            <p:ph type="dt" sz="quarter" idx="1"/>
          </p:nvPr>
        </p:nvSpPr>
        <p:spPr bwMode="auto">
          <a:xfrm>
            <a:off x="5235575" y="0"/>
            <a:ext cx="4003675" cy="347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smtClean="0">
                <a:latin typeface="Arial" charset="0"/>
              </a:defRPr>
            </a:lvl1pPr>
          </a:lstStyle>
          <a:p>
            <a:pPr>
              <a:defRPr/>
            </a:pPr>
            <a:endParaRPr lang="en-US" dirty="0"/>
          </a:p>
        </p:txBody>
      </p:sp>
      <p:sp>
        <p:nvSpPr>
          <p:cNvPr id="3076" name="Rectangle 4"/>
          <p:cNvSpPr>
            <a:spLocks noGrp="1" noChangeArrowheads="1"/>
          </p:cNvSpPr>
          <p:nvPr>
            <p:ph type="ftr" sz="quarter" idx="2"/>
          </p:nvPr>
        </p:nvSpPr>
        <p:spPr bwMode="auto">
          <a:xfrm>
            <a:off x="0" y="6605588"/>
            <a:ext cx="4003675" cy="3476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smtClean="0">
                <a:latin typeface="Arial" charset="0"/>
              </a:defRPr>
            </a:lvl1pPr>
          </a:lstStyle>
          <a:p>
            <a:pPr>
              <a:defRPr/>
            </a:pPr>
            <a:endParaRPr lang="en-US" dirty="0"/>
          </a:p>
        </p:txBody>
      </p:sp>
      <p:sp>
        <p:nvSpPr>
          <p:cNvPr id="3077" name="Rectangle 5"/>
          <p:cNvSpPr>
            <a:spLocks noGrp="1" noChangeArrowheads="1"/>
          </p:cNvSpPr>
          <p:nvPr>
            <p:ph type="sldNum" sz="quarter" idx="3"/>
          </p:nvPr>
        </p:nvSpPr>
        <p:spPr bwMode="auto">
          <a:xfrm>
            <a:off x="5235575" y="6605588"/>
            <a:ext cx="4003675" cy="3476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smtClean="0">
                <a:latin typeface="Arial" charset="0"/>
              </a:defRPr>
            </a:lvl1pPr>
          </a:lstStyle>
          <a:p>
            <a:pPr>
              <a:defRPr/>
            </a:pPr>
            <a:fld id="{92F7831D-801C-46EA-86DA-844BD6A16010}" type="slidenum">
              <a:rPr lang="en-US"/>
              <a:pPr>
                <a:defRPr/>
              </a:pPr>
              <a:t>‹#›</a:t>
            </a:fld>
            <a:endParaRPr lang="en-US" dirty="0"/>
          </a:p>
        </p:txBody>
      </p:sp>
    </p:spTree>
    <p:extLst>
      <p:ext uri="{BB962C8B-B14F-4D97-AF65-F5344CB8AC3E}">
        <p14:creationId xmlns:p14="http://schemas.microsoft.com/office/powerpoint/2010/main" val="29795326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4003675" cy="347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smtClean="0">
                <a:latin typeface="Arial" charset="0"/>
              </a:defRPr>
            </a:lvl1pPr>
          </a:lstStyle>
          <a:p>
            <a:pPr>
              <a:defRPr/>
            </a:pPr>
            <a:endParaRPr lang="en-US" dirty="0"/>
          </a:p>
        </p:txBody>
      </p:sp>
      <p:sp>
        <p:nvSpPr>
          <p:cNvPr id="4099" name="Rectangle 3"/>
          <p:cNvSpPr>
            <a:spLocks noGrp="1" noChangeArrowheads="1"/>
          </p:cNvSpPr>
          <p:nvPr>
            <p:ph type="dt" idx="1"/>
          </p:nvPr>
        </p:nvSpPr>
        <p:spPr bwMode="auto">
          <a:xfrm>
            <a:off x="5235575" y="0"/>
            <a:ext cx="4003675" cy="347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smtClean="0">
                <a:latin typeface="Arial" charset="0"/>
              </a:defRPr>
            </a:lvl1pPr>
          </a:lstStyle>
          <a:p>
            <a:pPr>
              <a:defRPr/>
            </a:pPr>
            <a:endParaRPr lang="en-US" dirty="0"/>
          </a:p>
        </p:txBody>
      </p:sp>
      <p:sp>
        <p:nvSpPr>
          <p:cNvPr id="48132" name="Rectangle 4"/>
          <p:cNvSpPr>
            <a:spLocks noGrp="1" noRot="1" noChangeAspect="1" noChangeArrowheads="1" noTextEdit="1"/>
          </p:cNvSpPr>
          <p:nvPr>
            <p:ph type="sldImg" idx="2"/>
          </p:nvPr>
        </p:nvSpPr>
        <p:spPr bwMode="auto">
          <a:xfrm>
            <a:off x="2303463" y="522288"/>
            <a:ext cx="4633912" cy="2606675"/>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23925" y="3303588"/>
            <a:ext cx="7392988" cy="31289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6605588"/>
            <a:ext cx="4003675" cy="3476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smtClean="0">
                <a:latin typeface="Arial" charset="0"/>
              </a:defRPr>
            </a:lvl1pPr>
          </a:lstStyle>
          <a:p>
            <a:pPr>
              <a:defRPr/>
            </a:pPr>
            <a:endParaRPr lang="en-US" dirty="0"/>
          </a:p>
        </p:txBody>
      </p:sp>
      <p:sp>
        <p:nvSpPr>
          <p:cNvPr id="4103" name="Rectangle 7"/>
          <p:cNvSpPr>
            <a:spLocks noGrp="1" noChangeArrowheads="1"/>
          </p:cNvSpPr>
          <p:nvPr>
            <p:ph type="sldNum" sz="quarter" idx="5"/>
          </p:nvPr>
        </p:nvSpPr>
        <p:spPr bwMode="auto">
          <a:xfrm>
            <a:off x="5235575" y="6605588"/>
            <a:ext cx="4003675" cy="3476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smtClean="0">
                <a:latin typeface="Arial" charset="0"/>
              </a:defRPr>
            </a:lvl1pPr>
          </a:lstStyle>
          <a:p>
            <a:pPr>
              <a:defRPr/>
            </a:pPr>
            <a:fld id="{26A3953D-5909-4241-B856-34C355E70DD7}" type="slidenum">
              <a:rPr lang="en-US"/>
              <a:pPr>
                <a:defRPr/>
              </a:pPr>
              <a:t>‹#›</a:t>
            </a:fld>
            <a:endParaRPr lang="en-US" dirty="0"/>
          </a:p>
        </p:txBody>
      </p:sp>
    </p:spTree>
    <p:extLst>
      <p:ext uri="{BB962C8B-B14F-4D97-AF65-F5344CB8AC3E}">
        <p14:creationId xmlns:p14="http://schemas.microsoft.com/office/powerpoint/2010/main" val="9775038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8467" y="20638"/>
            <a:ext cx="12192000" cy="6858000"/>
            <a:chOff x="0" y="0"/>
            <a:chExt cx="5760" cy="4320"/>
          </a:xfrm>
        </p:grpSpPr>
        <p:sp>
          <p:nvSpPr>
            <p:cNvPr id="5"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en-US" dirty="0"/>
            </a:p>
          </p:txBody>
        </p:sp>
        <p:sp>
          <p:nvSpPr>
            <p:cNvPr id="6"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pPr>
                <a:defRPr/>
              </a:pPr>
              <a:endParaRPr lang="en-US" dirty="0"/>
            </a:p>
          </p:txBody>
        </p:sp>
      </p:grpSp>
      <p:sp>
        <p:nvSpPr>
          <p:cNvPr id="7" name="Freeform 5"/>
          <p:cNvSpPr>
            <a:spLocks/>
          </p:cNvSpPr>
          <p:nvPr/>
        </p:nvSpPr>
        <p:spPr bwMode="hidden">
          <a:xfrm>
            <a:off x="8322733" y="6269038"/>
            <a:ext cx="38608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pPr>
              <a:defRPr/>
            </a:pPr>
            <a:endParaRPr lang="en-US" dirty="0"/>
          </a:p>
        </p:txBody>
      </p:sp>
      <p:grpSp>
        <p:nvGrpSpPr>
          <p:cNvPr id="8" name="Group 6"/>
          <p:cNvGrpSpPr>
            <a:grpSpLocks/>
          </p:cNvGrpSpPr>
          <p:nvPr/>
        </p:nvGrpSpPr>
        <p:grpSpPr bwMode="auto">
          <a:xfrm>
            <a:off x="-2117" y="6034088"/>
            <a:ext cx="10460568" cy="850900"/>
            <a:chOff x="0" y="3792"/>
            <a:chExt cx="4942" cy="536"/>
          </a:xfrm>
        </p:grpSpPr>
        <p:sp>
          <p:nvSpPr>
            <p:cNvPr id="9"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pPr>
                <a:defRPr/>
              </a:pPr>
              <a:endParaRPr lang="en-US" dirty="0"/>
            </a:p>
          </p:txBody>
        </p:sp>
        <p:grpSp>
          <p:nvGrpSpPr>
            <p:cNvPr id="10" name="Group 8"/>
            <p:cNvGrpSpPr>
              <a:grpSpLocks/>
            </p:cNvGrpSpPr>
            <p:nvPr userDrawn="1"/>
          </p:nvGrpSpPr>
          <p:grpSpPr bwMode="auto">
            <a:xfrm>
              <a:off x="2486" y="3792"/>
              <a:ext cx="2456" cy="536"/>
              <a:chOff x="2486" y="3792"/>
              <a:chExt cx="2456" cy="536"/>
            </a:xfrm>
          </p:grpSpPr>
          <p:sp>
            <p:nvSpPr>
              <p:cNvPr id="12" name="Freeform 9"/>
              <p:cNvSpPr>
                <a:spLocks/>
              </p:cNvSpPr>
              <p:nvPr userDrawn="1"/>
            </p:nvSpPr>
            <p:spPr bwMode="ltGray">
              <a:xfrm>
                <a:off x="3948" y="3799"/>
                <a:ext cx="994" cy="529"/>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592" y="527"/>
                  </a:cxn>
                  <a:cxn ang="0">
                    <a:pos x="994" y="529"/>
                  </a:cxn>
                  <a:cxn ang="0">
                    <a:pos x="828" y="473"/>
                  </a:cxn>
                  <a:cxn ang="0">
                    <a:pos x="636" y="373"/>
                  </a:cxn>
                </a:cxnLst>
                <a:rect l="0" t="0" r="r" b="b"/>
                <a:pathLst>
                  <a:path w="994" h="529">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592" y="527"/>
                    </a:lnTo>
                    <a:lnTo>
                      <a:pt x="994" y="529"/>
                    </a:lnTo>
                    <a:lnTo>
                      <a:pt x="828" y="473"/>
                    </a:lnTo>
                    <a:lnTo>
                      <a:pt x="636" y="373"/>
                    </a:lnTo>
                    <a:close/>
                  </a:path>
                </a:pathLst>
              </a:custGeom>
              <a:solidFill>
                <a:schemeClr val="bg2"/>
              </a:solidFill>
              <a:ln w="9525">
                <a:noFill/>
                <a:round/>
                <a:headEnd/>
                <a:tailEnd/>
              </a:ln>
            </p:spPr>
            <p:txBody>
              <a:bodyPr/>
              <a:lstStyle/>
              <a:p>
                <a:pPr>
                  <a:defRPr/>
                </a:pPr>
                <a:endParaRPr lang="en-US" dirty="0"/>
              </a:p>
            </p:txBody>
          </p:sp>
          <p:sp>
            <p:nvSpPr>
              <p:cNvPr id="13"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pPr>
                  <a:defRPr/>
                </a:pPr>
                <a:endParaRPr lang="en-US" dirty="0"/>
              </a:p>
            </p:txBody>
          </p:sp>
          <p:sp>
            <p:nvSpPr>
              <p:cNvPr id="14"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pPr>
                  <a:defRPr/>
                </a:pPr>
                <a:endParaRPr lang="en-US" dirty="0"/>
              </a:p>
            </p:txBody>
          </p:sp>
          <p:sp>
            <p:nvSpPr>
              <p:cNvPr id="15"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pPr>
                  <a:defRPr/>
                </a:pPr>
                <a:endParaRPr lang="en-US" dirty="0"/>
              </a:p>
            </p:txBody>
          </p:sp>
          <p:sp>
            <p:nvSpPr>
              <p:cNvPr id="16"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pPr>
                  <a:defRPr/>
                </a:pPr>
                <a:endParaRPr lang="en-US" dirty="0"/>
              </a:p>
            </p:txBody>
          </p:sp>
        </p:grpSp>
        <p:sp>
          <p:nvSpPr>
            <p:cNvPr id="11"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pPr>
                <a:defRPr/>
              </a:pPr>
              <a:endParaRPr lang="en-US" dirty="0"/>
            </a:p>
          </p:txBody>
        </p:sp>
      </p:grpSp>
      <p:grpSp>
        <p:nvGrpSpPr>
          <p:cNvPr id="17" name="Group 15"/>
          <p:cNvGrpSpPr>
            <a:grpSpLocks/>
          </p:cNvGrpSpPr>
          <p:nvPr/>
        </p:nvGrpSpPr>
        <p:grpSpPr bwMode="auto">
          <a:xfrm>
            <a:off x="836085" y="6021388"/>
            <a:ext cx="7579783" cy="849312"/>
            <a:chOff x="395" y="3793"/>
            <a:chExt cx="3581" cy="535"/>
          </a:xfrm>
        </p:grpSpPr>
        <p:sp>
          <p:nvSpPr>
            <p:cNvPr id="18" name="Freeform 16"/>
            <p:cNvSpPr>
              <a:spLocks/>
            </p:cNvSpPr>
            <p:nvPr userDrawn="1"/>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pPr>
                <a:defRPr/>
              </a:pPr>
              <a:endParaRPr lang="en-US" dirty="0"/>
            </a:p>
          </p:txBody>
        </p:sp>
        <p:sp>
          <p:nvSpPr>
            <p:cNvPr id="19" name="Freeform 17"/>
            <p:cNvSpPr>
              <a:spLocks/>
            </p:cNvSpPr>
            <p:nvPr userDrawn="1"/>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pPr>
                <a:defRPr/>
              </a:pPr>
              <a:endParaRPr lang="en-US" dirty="0"/>
            </a:p>
          </p:txBody>
        </p:sp>
        <p:sp>
          <p:nvSpPr>
            <p:cNvPr id="20" name="Freeform 18"/>
            <p:cNvSpPr>
              <a:spLocks/>
            </p:cNvSpPr>
            <p:nvPr userDrawn="1"/>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pPr>
                <a:defRPr/>
              </a:pPr>
              <a:endParaRPr lang="en-US" dirty="0"/>
            </a:p>
          </p:txBody>
        </p:sp>
        <p:sp>
          <p:nvSpPr>
            <p:cNvPr id="21" name="Freeform 19"/>
            <p:cNvSpPr>
              <a:spLocks/>
            </p:cNvSpPr>
            <p:nvPr userDrawn="1"/>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pPr>
                <a:defRPr/>
              </a:pPr>
              <a:endParaRPr lang="en-US" dirty="0"/>
            </a:p>
          </p:txBody>
        </p:sp>
        <p:sp>
          <p:nvSpPr>
            <p:cNvPr id="22" name="Freeform 20"/>
            <p:cNvSpPr>
              <a:spLocks/>
            </p:cNvSpPr>
            <p:nvPr userDrawn="1"/>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pPr>
                <a:defRPr/>
              </a:pPr>
              <a:endParaRPr lang="en-US" dirty="0"/>
            </a:p>
          </p:txBody>
        </p:sp>
        <p:sp>
          <p:nvSpPr>
            <p:cNvPr id="23" name="Freeform 21"/>
            <p:cNvSpPr>
              <a:spLocks/>
            </p:cNvSpPr>
            <p:nvPr userDrawn="1"/>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pPr>
                <a:defRPr/>
              </a:pPr>
              <a:endParaRPr lang="en-US" dirty="0"/>
            </a:p>
          </p:txBody>
        </p:sp>
      </p:grpSp>
      <p:sp>
        <p:nvSpPr>
          <p:cNvPr id="58390" name="Rectangle 22"/>
          <p:cNvSpPr>
            <a:spLocks noGrp="1" noChangeArrowheads="1"/>
          </p:cNvSpPr>
          <p:nvPr>
            <p:ph type="ctrTitle" sz="quarter"/>
          </p:nvPr>
        </p:nvSpPr>
        <p:spPr>
          <a:xfrm>
            <a:off x="609600" y="1447801"/>
            <a:ext cx="10972800" cy="1736725"/>
          </a:xfrm>
        </p:spPr>
        <p:txBody>
          <a:bodyPr/>
          <a:lstStyle>
            <a:lvl1pPr>
              <a:defRPr sz="5400"/>
            </a:lvl1pPr>
          </a:lstStyle>
          <a:p>
            <a:r>
              <a:rPr lang="en-US"/>
              <a:t>Click to edit Master title style</a:t>
            </a:r>
          </a:p>
        </p:txBody>
      </p:sp>
      <p:sp>
        <p:nvSpPr>
          <p:cNvPr id="58391" name="Rectangle 23"/>
          <p:cNvSpPr>
            <a:spLocks noGrp="1" noChangeArrowheads="1"/>
          </p:cNvSpPr>
          <p:nvPr>
            <p:ph type="subTitle" sz="quarter" idx="1"/>
          </p:nvPr>
        </p:nvSpPr>
        <p:spPr>
          <a:xfrm>
            <a:off x="1828800" y="3429000"/>
            <a:ext cx="8534400" cy="1752600"/>
          </a:xfrm>
        </p:spPr>
        <p:txBody>
          <a:bodyPr/>
          <a:lstStyle>
            <a:lvl1pPr marL="0" indent="0" algn="ctr">
              <a:buFontTx/>
              <a:buNone/>
              <a:defRPr>
                <a:effectLst>
                  <a:outerShdw blurRad="38100" dist="38100" dir="2700000" algn="tl">
                    <a:srgbClr val="000000"/>
                  </a:outerShdw>
                </a:effectLst>
              </a:defRPr>
            </a:lvl1pPr>
          </a:lstStyle>
          <a:p>
            <a:r>
              <a:rPr lang="en-US"/>
              <a:t>Click to edit Master subtitle style</a:t>
            </a:r>
          </a:p>
        </p:txBody>
      </p:sp>
      <p:sp>
        <p:nvSpPr>
          <p:cNvPr id="24" name="Rectangle 24"/>
          <p:cNvSpPr>
            <a:spLocks noGrp="1" noChangeArrowheads="1"/>
          </p:cNvSpPr>
          <p:nvPr>
            <p:ph type="dt" sz="quarter" idx="10"/>
          </p:nvPr>
        </p:nvSpPr>
        <p:spPr/>
        <p:txBody>
          <a:bodyPr/>
          <a:lstStyle>
            <a:lvl1pPr>
              <a:defRPr smtClean="0"/>
            </a:lvl1pPr>
          </a:lstStyle>
          <a:p>
            <a:pPr>
              <a:defRPr/>
            </a:pPr>
            <a:endParaRPr lang="en-US" dirty="0"/>
          </a:p>
        </p:txBody>
      </p:sp>
      <p:sp>
        <p:nvSpPr>
          <p:cNvPr id="25" name="Rectangle 25"/>
          <p:cNvSpPr>
            <a:spLocks noGrp="1" noChangeArrowheads="1"/>
          </p:cNvSpPr>
          <p:nvPr>
            <p:ph type="sldNum" sz="quarter" idx="11"/>
          </p:nvPr>
        </p:nvSpPr>
        <p:spPr/>
        <p:txBody>
          <a:bodyPr/>
          <a:lstStyle>
            <a:lvl1pPr>
              <a:defRPr smtClean="0"/>
            </a:lvl1pPr>
          </a:lstStyle>
          <a:p>
            <a:pPr>
              <a:defRPr/>
            </a:pPr>
            <a:fld id="{1DC1A1B7-325C-4BC2-BB16-97769B9704D7}" type="slidenum">
              <a:rPr lang="en-US"/>
              <a:pPr>
                <a:defRPr/>
              </a:pPr>
              <a:t>‹#›</a:t>
            </a:fld>
            <a:endParaRPr lang="en-US" dirty="0"/>
          </a:p>
        </p:txBody>
      </p:sp>
      <p:sp>
        <p:nvSpPr>
          <p:cNvPr id="26" name="Rectangle 26"/>
          <p:cNvSpPr>
            <a:spLocks noGrp="1" noChangeArrowheads="1"/>
          </p:cNvSpPr>
          <p:nvPr>
            <p:ph type="ftr" sz="quarter" idx="12"/>
          </p:nvPr>
        </p:nvSpPr>
        <p:spPr/>
        <p:txBody>
          <a:bodyPr/>
          <a:lstStyle>
            <a:lvl1pPr>
              <a:defRPr smtClean="0"/>
            </a:lvl1pPr>
          </a:lstStyle>
          <a:p>
            <a:pPr>
              <a:defRPr/>
            </a:pP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26"/>
          <p:cNvSpPr>
            <a:spLocks noGrp="1" noChangeArrowheads="1"/>
          </p:cNvSpPr>
          <p:nvPr>
            <p:ph type="sldNum" sz="quarter" idx="12"/>
          </p:nvPr>
        </p:nvSpPr>
        <p:spPr>
          <a:ln/>
        </p:spPr>
        <p:txBody>
          <a:bodyPr/>
          <a:lstStyle>
            <a:lvl1pPr>
              <a:defRPr/>
            </a:lvl1pPr>
          </a:lstStyle>
          <a:p>
            <a:pPr>
              <a:defRPr/>
            </a:pPr>
            <a:fld id="{B939AA26-F120-4EAC-8FF7-3E0ED4AAA0BB}"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26"/>
          <p:cNvSpPr>
            <a:spLocks noGrp="1" noChangeArrowheads="1"/>
          </p:cNvSpPr>
          <p:nvPr>
            <p:ph type="sldNum" sz="quarter" idx="12"/>
          </p:nvPr>
        </p:nvSpPr>
        <p:spPr>
          <a:ln/>
        </p:spPr>
        <p:txBody>
          <a:bodyPr/>
          <a:lstStyle>
            <a:lvl1pPr>
              <a:defRPr/>
            </a:lvl1pPr>
          </a:lstStyle>
          <a:p>
            <a:pPr>
              <a:defRPr/>
            </a:pPr>
            <a:fld id="{E99B5862-7B3B-46F9-ABA4-DB7E183A5F87}"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26"/>
          <p:cNvSpPr>
            <a:spLocks noGrp="1" noChangeArrowheads="1"/>
          </p:cNvSpPr>
          <p:nvPr>
            <p:ph type="sldNum" sz="quarter" idx="12"/>
          </p:nvPr>
        </p:nvSpPr>
        <p:spPr>
          <a:ln/>
        </p:spPr>
        <p:txBody>
          <a:bodyPr/>
          <a:lstStyle>
            <a:lvl1pPr>
              <a:defRPr/>
            </a:lvl1pPr>
          </a:lstStyle>
          <a:p>
            <a:pPr>
              <a:defRPr/>
            </a:pPr>
            <a:fld id="{3FD90DE7-1F95-490D-8C4E-9764013E9666}"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4"/>
          <p:cNvSpPr>
            <a:spLocks noGrp="1" noChangeArrowheads="1"/>
          </p:cNvSpPr>
          <p:nvPr>
            <p:ph type="dt" sz="half" idx="10"/>
          </p:nvPr>
        </p:nvSpPr>
        <p:spPr>
          <a:ln/>
        </p:spPr>
        <p:txBody>
          <a:bodyPr/>
          <a:lstStyle>
            <a:lvl1pPr>
              <a:defRPr/>
            </a:lvl1pPr>
          </a:lstStyle>
          <a:p>
            <a:pPr>
              <a:defRPr/>
            </a:pPr>
            <a:endParaRPr lang="en-US" dirty="0"/>
          </a:p>
        </p:txBody>
      </p:sp>
      <p:sp>
        <p:nvSpPr>
          <p:cNvPr id="8"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26"/>
          <p:cNvSpPr>
            <a:spLocks noGrp="1" noChangeArrowheads="1"/>
          </p:cNvSpPr>
          <p:nvPr>
            <p:ph type="sldNum" sz="quarter" idx="12"/>
          </p:nvPr>
        </p:nvSpPr>
        <p:spPr>
          <a:ln/>
        </p:spPr>
        <p:txBody>
          <a:bodyPr/>
          <a:lstStyle>
            <a:lvl1pPr>
              <a:defRPr/>
            </a:lvl1pPr>
          </a:lstStyle>
          <a:p>
            <a:pPr>
              <a:defRPr/>
            </a:pPr>
            <a:fld id="{9656F464-9AEB-4CD3-84BF-56CF33D7C7F8}"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4"/>
          <p:cNvSpPr>
            <a:spLocks noGrp="1" noChangeArrowheads="1"/>
          </p:cNvSpPr>
          <p:nvPr>
            <p:ph type="dt" sz="half" idx="10"/>
          </p:nvPr>
        </p:nvSpPr>
        <p:spPr>
          <a:ln/>
        </p:spPr>
        <p:txBody>
          <a:bodyPr/>
          <a:lstStyle>
            <a:lvl1pPr>
              <a:defRPr/>
            </a:lvl1pPr>
          </a:lstStyle>
          <a:p>
            <a:pPr>
              <a:defRPr/>
            </a:pPr>
            <a:endParaRPr lang="en-US" dirty="0"/>
          </a:p>
        </p:txBody>
      </p:sp>
      <p:sp>
        <p:nvSpPr>
          <p:cNvPr id="4"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26"/>
          <p:cNvSpPr>
            <a:spLocks noGrp="1" noChangeArrowheads="1"/>
          </p:cNvSpPr>
          <p:nvPr>
            <p:ph type="sldNum" sz="quarter" idx="12"/>
          </p:nvPr>
        </p:nvSpPr>
        <p:spPr>
          <a:ln/>
        </p:spPr>
        <p:txBody>
          <a:bodyPr/>
          <a:lstStyle>
            <a:lvl1pPr>
              <a:defRPr/>
            </a:lvl1pPr>
          </a:lstStyle>
          <a:p>
            <a:pPr>
              <a:defRPr/>
            </a:pPr>
            <a:fld id="{99F62AB5-D548-4F98-84ED-9BC4CBFD44AC}"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4"/>
          <p:cNvSpPr>
            <a:spLocks noGrp="1" noChangeArrowheads="1"/>
          </p:cNvSpPr>
          <p:nvPr>
            <p:ph type="dt" sz="half" idx="10"/>
          </p:nvPr>
        </p:nvSpPr>
        <p:spPr>
          <a:ln/>
        </p:spPr>
        <p:txBody>
          <a:bodyPr/>
          <a:lstStyle>
            <a:lvl1pPr>
              <a:defRPr/>
            </a:lvl1pPr>
          </a:lstStyle>
          <a:p>
            <a:pPr>
              <a:defRPr/>
            </a:pPr>
            <a:endParaRPr lang="en-US" dirty="0"/>
          </a:p>
        </p:txBody>
      </p:sp>
      <p:sp>
        <p:nvSpPr>
          <p:cNvPr id="3"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26"/>
          <p:cNvSpPr>
            <a:spLocks noGrp="1" noChangeArrowheads="1"/>
          </p:cNvSpPr>
          <p:nvPr>
            <p:ph type="sldNum" sz="quarter" idx="12"/>
          </p:nvPr>
        </p:nvSpPr>
        <p:spPr>
          <a:ln/>
        </p:spPr>
        <p:txBody>
          <a:bodyPr/>
          <a:lstStyle>
            <a:lvl1pPr>
              <a:defRPr/>
            </a:lvl1pPr>
          </a:lstStyle>
          <a:p>
            <a:pPr>
              <a:defRPr/>
            </a:pPr>
            <a:fld id="{391A8B4F-E3A7-45E5-ACCF-357168C29989}"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26"/>
          <p:cNvSpPr>
            <a:spLocks noGrp="1" noChangeArrowheads="1"/>
          </p:cNvSpPr>
          <p:nvPr>
            <p:ph type="sldNum" sz="quarter" idx="12"/>
          </p:nvPr>
        </p:nvSpPr>
        <p:spPr>
          <a:ln/>
        </p:spPr>
        <p:txBody>
          <a:bodyPr/>
          <a:lstStyle>
            <a:lvl1pPr>
              <a:defRPr/>
            </a:lvl1pPr>
          </a:lstStyle>
          <a:p>
            <a:pPr>
              <a:defRPr/>
            </a:pPr>
            <a:fld id="{02848C6A-7587-4ED9-8370-E99A1FF4FF40}"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26"/>
          <p:cNvSpPr>
            <a:spLocks noGrp="1" noChangeArrowheads="1"/>
          </p:cNvSpPr>
          <p:nvPr>
            <p:ph type="sldNum" sz="quarter" idx="12"/>
          </p:nvPr>
        </p:nvSpPr>
        <p:spPr>
          <a:ln/>
        </p:spPr>
        <p:txBody>
          <a:bodyPr/>
          <a:lstStyle>
            <a:lvl1pPr>
              <a:defRPr/>
            </a:lvl1pPr>
          </a:lstStyle>
          <a:p>
            <a:pPr>
              <a:defRPr/>
            </a:pPr>
            <a:fld id="{1709BBAD-74FA-4056-AAA3-D58B2879018F}"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26"/>
          <p:cNvSpPr>
            <a:spLocks noGrp="1" noChangeArrowheads="1"/>
          </p:cNvSpPr>
          <p:nvPr>
            <p:ph type="sldNum" sz="quarter" idx="12"/>
          </p:nvPr>
        </p:nvSpPr>
        <p:spPr>
          <a:ln/>
        </p:spPr>
        <p:txBody>
          <a:bodyPr/>
          <a:lstStyle>
            <a:lvl1pPr>
              <a:defRPr/>
            </a:lvl1pPr>
          </a:lstStyle>
          <a:p>
            <a:pPr>
              <a:defRPr/>
            </a:pPr>
            <a:fld id="{B6EFCA14-B532-41E9-B362-B3D555C18BA7}"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28600"/>
            <a:ext cx="27432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286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26"/>
          <p:cNvSpPr>
            <a:spLocks noGrp="1" noChangeArrowheads="1"/>
          </p:cNvSpPr>
          <p:nvPr>
            <p:ph type="sldNum" sz="quarter" idx="12"/>
          </p:nvPr>
        </p:nvSpPr>
        <p:spPr>
          <a:ln/>
        </p:spPr>
        <p:txBody>
          <a:bodyPr/>
          <a:lstStyle>
            <a:lvl1pPr>
              <a:defRPr/>
            </a:lvl1pPr>
          </a:lstStyle>
          <a:p>
            <a:pPr>
              <a:defRPr/>
            </a:pPr>
            <a:fld id="{E9F66412-7F99-47F3-844C-CA9CB620B688}"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28600"/>
            <a:ext cx="10972800" cy="5867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4"/>
          <p:cNvSpPr>
            <a:spLocks noGrp="1" noChangeArrowheads="1"/>
          </p:cNvSpPr>
          <p:nvPr>
            <p:ph type="dt" sz="half" idx="10"/>
          </p:nvPr>
        </p:nvSpPr>
        <p:spPr>
          <a:ln/>
        </p:spPr>
        <p:txBody>
          <a:bodyPr/>
          <a:lstStyle>
            <a:lvl1pPr>
              <a:defRPr/>
            </a:lvl1pPr>
          </a:lstStyle>
          <a:p>
            <a:pPr>
              <a:defRPr/>
            </a:pPr>
            <a:endParaRPr lang="en-US" dirty="0"/>
          </a:p>
        </p:txBody>
      </p:sp>
      <p:sp>
        <p:nvSpPr>
          <p:cNvPr id="4"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26"/>
          <p:cNvSpPr>
            <a:spLocks noGrp="1" noChangeArrowheads="1"/>
          </p:cNvSpPr>
          <p:nvPr>
            <p:ph type="sldNum" sz="quarter" idx="12"/>
          </p:nvPr>
        </p:nvSpPr>
        <p:spPr>
          <a:ln/>
        </p:spPr>
        <p:txBody>
          <a:bodyPr/>
          <a:lstStyle>
            <a:lvl1pPr>
              <a:defRPr/>
            </a:lvl1pPr>
          </a:lstStyle>
          <a:p>
            <a:pPr>
              <a:defRPr/>
            </a:pPr>
            <a:fld id="{AB6D5EC9-8A6E-4564-A6E4-C88FE0AD2226}"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8467" y="20638"/>
            <a:ext cx="12192000" cy="6858000"/>
            <a:chOff x="0" y="0"/>
            <a:chExt cx="5760" cy="4320"/>
          </a:xfrm>
        </p:grpSpPr>
        <p:sp>
          <p:nvSpPr>
            <p:cNvPr id="5"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6"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7" name="Freeform 5"/>
          <p:cNvSpPr>
            <a:spLocks/>
          </p:cNvSpPr>
          <p:nvPr/>
        </p:nvSpPr>
        <p:spPr bwMode="hidden">
          <a:xfrm>
            <a:off x="8322733" y="6269038"/>
            <a:ext cx="38608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nvGrpSpPr>
          <p:cNvPr id="8" name="Group 6"/>
          <p:cNvGrpSpPr>
            <a:grpSpLocks/>
          </p:cNvGrpSpPr>
          <p:nvPr/>
        </p:nvGrpSpPr>
        <p:grpSpPr bwMode="auto">
          <a:xfrm>
            <a:off x="-2117" y="6034088"/>
            <a:ext cx="10460568" cy="850900"/>
            <a:chOff x="0" y="3792"/>
            <a:chExt cx="4942" cy="536"/>
          </a:xfrm>
        </p:grpSpPr>
        <p:sp>
          <p:nvSpPr>
            <p:cNvPr id="9"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nvGrpSpPr>
            <p:cNvPr id="10" name="Group 8"/>
            <p:cNvGrpSpPr>
              <a:grpSpLocks/>
            </p:cNvGrpSpPr>
            <p:nvPr userDrawn="1"/>
          </p:nvGrpSpPr>
          <p:grpSpPr bwMode="auto">
            <a:xfrm>
              <a:off x="2486" y="3792"/>
              <a:ext cx="2456" cy="536"/>
              <a:chOff x="2486" y="3792"/>
              <a:chExt cx="2456" cy="536"/>
            </a:xfrm>
          </p:grpSpPr>
          <p:sp>
            <p:nvSpPr>
              <p:cNvPr id="12" name="Freeform 9"/>
              <p:cNvSpPr>
                <a:spLocks/>
              </p:cNvSpPr>
              <p:nvPr userDrawn="1"/>
            </p:nvSpPr>
            <p:spPr bwMode="ltGray">
              <a:xfrm>
                <a:off x="3948" y="3799"/>
                <a:ext cx="994" cy="529"/>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592" y="527"/>
                  </a:cxn>
                  <a:cxn ang="0">
                    <a:pos x="994" y="529"/>
                  </a:cxn>
                  <a:cxn ang="0">
                    <a:pos x="828" y="473"/>
                  </a:cxn>
                  <a:cxn ang="0">
                    <a:pos x="636" y="373"/>
                  </a:cxn>
                </a:cxnLst>
                <a:rect l="0" t="0" r="r" b="b"/>
                <a:pathLst>
                  <a:path w="994" h="529">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592" y="527"/>
                    </a:lnTo>
                    <a:lnTo>
                      <a:pt x="994" y="529"/>
                    </a:lnTo>
                    <a:lnTo>
                      <a:pt x="828" y="473"/>
                    </a:lnTo>
                    <a:lnTo>
                      <a:pt x="636" y="373"/>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13"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14"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15"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16"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11"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grpSp>
        <p:nvGrpSpPr>
          <p:cNvPr id="17" name="Group 15"/>
          <p:cNvGrpSpPr>
            <a:grpSpLocks/>
          </p:cNvGrpSpPr>
          <p:nvPr/>
        </p:nvGrpSpPr>
        <p:grpSpPr bwMode="auto">
          <a:xfrm>
            <a:off x="836085" y="6021388"/>
            <a:ext cx="7579783" cy="849312"/>
            <a:chOff x="395" y="3793"/>
            <a:chExt cx="3581" cy="535"/>
          </a:xfrm>
        </p:grpSpPr>
        <p:sp>
          <p:nvSpPr>
            <p:cNvPr id="18" name="Freeform 16"/>
            <p:cNvSpPr>
              <a:spLocks/>
            </p:cNvSpPr>
            <p:nvPr userDrawn="1"/>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19" name="Freeform 17"/>
            <p:cNvSpPr>
              <a:spLocks/>
            </p:cNvSpPr>
            <p:nvPr userDrawn="1"/>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20" name="Freeform 18"/>
            <p:cNvSpPr>
              <a:spLocks/>
            </p:cNvSpPr>
            <p:nvPr userDrawn="1"/>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21" name="Freeform 19"/>
            <p:cNvSpPr>
              <a:spLocks/>
            </p:cNvSpPr>
            <p:nvPr userDrawn="1"/>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22" name="Freeform 20"/>
            <p:cNvSpPr>
              <a:spLocks/>
            </p:cNvSpPr>
            <p:nvPr userDrawn="1"/>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23" name="Freeform 21"/>
            <p:cNvSpPr>
              <a:spLocks/>
            </p:cNvSpPr>
            <p:nvPr userDrawn="1"/>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58390" name="Rectangle 22"/>
          <p:cNvSpPr>
            <a:spLocks noGrp="1" noChangeArrowheads="1"/>
          </p:cNvSpPr>
          <p:nvPr>
            <p:ph type="ctrTitle" sz="quarter"/>
          </p:nvPr>
        </p:nvSpPr>
        <p:spPr>
          <a:xfrm>
            <a:off x="609600" y="1447801"/>
            <a:ext cx="10972800" cy="1736725"/>
          </a:xfrm>
        </p:spPr>
        <p:txBody>
          <a:bodyPr/>
          <a:lstStyle>
            <a:lvl1pPr>
              <a:defRPr sz="5400"/>
            </a:lvl1pPr>
          </a:lstStyle>
          <a:p>
            <a:r>
              <a:rPr lang="en-US"/>
              <a:t>Click to edit Master title style</a:t>
            </a:r>
          </a:p>
        </p:txBody>
      </p:sp>
      <p:sp>
        <p:nvSpPr>
          <p:cNvPr id="58391" name="Rectangle 23"/>
          <p:cNvSpPr>
            <a:spLocks noGrp="1" noChangeArrowheads="1"/>
          </p:cNvSpPr>
          <p:nvPr>
            <p:ph type="subTitle" sz="quarter" idx="1"/>
          </p:nvPr>
        </p:nvSpPr>
        <p:spPr>
          <a:xfrm>
            <a:off x="1828800" y="3429000"/>
            <a:ext cx="8534400" cy="1752600"/>
          </a:xfrm>
        </p:spPr>
        <p:txBody>
          <a:bodyPr/>
          <a:lstStyle>
            <a:lvl1pPr marL="0" indent="0" algn="ctr">
              <a:buFontTx/>
              <a:buNone/>
              <a:defRPr>
                <a:effectLst>
                  <a:outerShdw blurRad="38100" dist="38100" dir="2700000" algn="tl">
                    <a:srgbClr val="000000"/>
                  </a:outerShdw>
                </a:effectLst>
              </a:defRPr>
            </a:lvl1pPr>
          </a:lstStyle>
          <a:p>
            <a:r>
              <a:rPr lang="en-US"/>
              <a:t>Click to edit Master subtitle style</a:t>
            </a:r>
          </a:p>
        </p:txBody>
      </p:sp>
      <p:sp>
        <p:nvSpPr>
          <p:cNvPr id="24" name="Rectangle 24"/>
          <p:cNvSpPr>
            <a:spLocks noGrp="1" noChangeArrowheads="1"/>
          </p:cNvSpPr>
          <p:nvPr>
            <p:ph type="dt" sz="quarter" idx="10"/>
          </p:nvPr>
        </p:nvSpPr>
        <p:spPr/>
        <p:txBody>
          <a:bodyPr/>
          <a:lstStyle>
            <a:lvl1pPr>
              <a:defRPr smtClean="0"/>
            </a:lvl1pPr>
          </a:lstStyle>
          <a:p>
            <a:pPr>
              <a:defRPr/>
            </a:pPr>
            <a:endParaRPr lang="en-US" dirty="0">
              <a:solidFill>
                <a:srgbClr val="FFFFFF"/>
              </a:solidFill>
            </a:endParaRPr>
          </a:p>
        </p:txBody>
      </p:sp>
      <p:sp>
        <p:nvSpPr>
          <p:cNvPr id="25" name="Rectangle 25"/>
          <p:cNvSpPr>
            <a:spLocks noGrp="1" noChangeArrowheads="1"/>
          </p:cNvSpPr>
          <p:nvPr>
            <p:ph type="sldNum" sz="quarter" idx="11"/>
          </p:nvPr>
        </p:nvSpPr>
        <p:spPr/>
        <p:txBody>
          <a:bodyPr/>
          <a:lstStyle>
            <a:lvl1pPr>
              <a:defRPr smtClean="0"/>
            </a:lvl1pPr>
          </a:lstStyle>
          <a:p>
            <a:pPr>
              <a:defRPr/>
            </a:pPr>
            <a:fld id="{1DC1A1B7-325C-4BC2-BB16-97769B9704D7}" type="slidenum">
              <a:rPr lang="en-US">
                <a:solidFill>
                  <a:srgbClr val="FFFFFF"/>
                </a:solidFill>
              </a:rPr>
              <a:pPr>
                <a:defRPr/>
              </a:pPr>
              <a:t>‹#›</a:t>
            </a:fld>
            <a:endParaRPr lang="en-US" dirty="0">
              <a:solidFill>
                <a:srgbClr val="FFFFFF"/>
              </a:solidFill>
            </a:endParaRPr>
          </a:p>
        </p:txBody>
      </p:sp>
      <p:sp>
        <p:nvSpPr>
          <p:cNvPr id="26" name="Rectangle 26"/>
          <p:cNvSpPr>
            <a:spLocks noGrp="1" noChangeArrowheads="1"/>
          </p:cNvSpPr>
          <p:nvPr>
            <p:ph type="ftr" sz="quarter" idx="12"/>
          </p:nvPr>
        </p:nvSpPr>
        <p:spPr/>
        <p:txBody>
          <a:bodyPr/>
          <a:lstStyle>
            <a:lvl1pPr>
              <a:defRPr smtClean="0"/>
            </a:lvl1pPr>
          </a:lstStyle>
          <a:p>
            <a:pPr>
              <a:defRPr/>
            </a:pPr>
            <a:endParaRPr lang="en-US" dirty="0">
              <a:solidFill>
                <a:srgbClr val="FFFFFF"/>
              </a:solidFill>
            </a:endParaRPr>
          </a:p>
        </p:txBody>
      </p:sp>
    </p:spTree>
    <p:extLst>
      <p:ext uri="{BB962C8B-B14F-4D97-AF65-F5344CB8AC3E}">
        <p14:creationId xmlns:p14="http://schemas.microsoft.com/office/powerpoint/2010/main" val="5292517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26"/>
          <p:cNvSpPr>
            <a:spLocks noGrp="1" noChangeArrowheads="1"/>
          </p:cNvSpPr>
          <p:nvPr>
            <p:ph type="sldNum" sz="quarter" idx="12"/>
          </p:nvPr>
        </p:nvSpPr>
        <p:spPr>
          <a:ln/>
        </p:spPr>
        <p:txBody>
          <a:bodyPr/>
          <a:lstStyle>
            <a:lvl1pPr>
              <a:defRPr/>
            </a:lvl1pPr>
          </a:lstStyle>
          <a:p>
            <a:pPr>
              <a:defRPr/>
            </a:pPr>
            <a:fld id="{B939AA26-F120-4EAC-8FF7-3E0ED4AAA0B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452841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26"/>
          <p:cNvSpPr>
            <a:spLocks noGrp="1" noChangeArrowheads="1"/>
          </p:cNvSpPr>
          <p:nvPr>
            <p:ph type="sldNum" sz="quarter" idx="12"/>
          </p:nvPr>
        </p:nvSpPr>
        <p:spPr>
          <a:ln/>
        </p:spPr>
        <p:txBody>
          <a:bodyPr/>
          <a:lstStyle>
            <a:lvl1pPr>
              <a:defRPr/>
            </a:lvl1pPr>
          </a:lstStyle>
          <a:p>
            <a:pPr>
              <a:defRPr/>
            </a:pPr>
            <a:fld id="{E99B5862-7B3B-46F9-ABA4-DB7E183A5F8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4222493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26"/>
          <p:cNvSpPr>
            <a:spLocks noGrp="1" noChangeArrowheads="1"/>
          </p:cNvSpPr>
          <p:nvPr>
            <p:ph type="sldNum" sz="quarter" idx="12"/>
          </p:nvPr>
        </p:nvSpPr>
        <p:spPr>
          <a:ln/>
        </p:spPr>
        <p:txBody>
          <a:bodyPr/>
          <a:lstStyle>
            <a:lvl1pPr>
              <a:defRPr/>
            </a:lvl1pPr>
          </a:lstStyle>
          <a:p>
            <a:pPr>
              <a:defRPr/>
            </a:pPr>
            <a:fld id="{3FD90DE7-1F95-490D-8C4E-9764013E9666}"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8400450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26"/>
          <p:cNvSpPr>
            <a:spLocks noGrp="1" noChangeArrowheads="1"/>
          </p:cNvSpPr>
          <p:nvPr>
            <p:ph type="sldNum" sz="quarter" idx="12"/>
          </p:nvPr>
        </p:nvSpPr>
        <p:spPr>
          <a:ln/>
        </p:spPr>
        <p:txBody>
          <a:bodyPr/>
          <a:lstStyle>
            <a:lvl1pPr>
              <a:defRPr/>
            </a:lvl1pPr>
          </a:lstStyle>
          <a:p>
            <a:pPr>
              <a:defRPr/>
            </a:pPr>
            <a:fld id="{9656F464-9AEB-4CD3-84BF-56CF33D7C7F8}"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8768907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26"/>
          <p:cNvSpPr>
            <a:spLocks noGrp="1" noChangeArrowheads="1"/>
          </p:cNvSpPr>
          <p:nvPr>
            <p:ph type="sldNum" sz="quarter" idx="12"/>
          </p:nvPr>
        </p:nvSpPr>
        <p:spPr>
          <a:ln/>
        </p:spPr>
        <p:txBody>
          <a:bodyPr/>
          <a:lstStyle>
            <a:lvl1pPr>
              <a:defRPr/>
            </a:lvl1pPr>
          </a:lstStyle>
          <a:p>
            <a:pPr>
              <a:defRPr/>
            </a:pPr>
            <a:fld id="{99F62AB5-D548-4F98-84ED-9BC4CBFD44A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8234944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26"/>
          <p:cNvSpPr>
            <a:spLocks noGrp="1" noChangeArrowheads="1"/>
          </p:cNvSpPr>
          <p:nvPr>
            <p:ph type="sldNum" sz="quarter" idx="12"/>
          </p:nvPr>
        </p:nvSpPr>
        <p:spPr>
          <a:ln/>
        </p:spPr>
        <p:txBody>
          <a:bodyPr/>
          <a:lstStyle>
            <a:lvl1pPr>
              <a:defRPr/>
            </a:lvl1pPr>
          </a:lstStyle>
          <a:p>
            <a:pPr>
              <a:defRPr/>
            </a:pPr>
            <a:fld id="{391A8B4F-E3A7-45E5-ACCF-357168C29989}"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086389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26"/>
          <p:cNvSpPr>
            <a:spLocks noGrp="1" noChangeArrowheads="1"/>
          </p:cNvSpPr>
          <p:nvPr>
            <p:ph type="sldNum" sz="quarter" idx="12"/>
          </p:nvPr>
        </p:nvSpPr>
        <p:spPr>
          <a:ln/>
        </p:spPr>
        <p:txBody>
          <a:bodyPr/>
          <a:lstStyle>
            <a:lvl1pPr>
              <a:defRPr/>
            </a:lvl1pPr>
          </a:lstStyle>
          <a:p>
            <a:pPr>
              <a:defRPr/>
            </a:pPr>
            <a:fld id="{02848C6A-7587-4ED9-8370-E99A1FF4FF40}"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9564771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26"/>
          <p:cNvSpPr>
            <a:spLocks noGrp="1" noChangeArrowheads="1"/>
          </p:cNvSpPr>
          <p:nvPr>
            <p:ph type="sldNum" sz="quarter" idx="12"/>
          </p:nvPr>
        </p:nvSpPr>
        <p:spPr>
          <a:ln/>
        </p:spPr>
        <p:txBody>
          <a:bodyPr/>
          <a:lstStyle>
            <a:lvl1pPr>
              <a:defRPr/>
            </a:lvl1pPr>
          </a:lstStyle>
          <a:p>
            <a:pPr>
              <a:defRPr/>
            </a:pPr>
            <a:fld id="{1709BBAD-74FA-4056-AAA3-D58B2879018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7375321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26"/>
          <p:cNvSpPr>
            <a:spLocks noGrp="1" noChangeArrowheads="1"/>
          </p:cNvSpPr>
          <p:nvPr>
            <p:ph type="sldNum" sz="quarter" idx="12"/>
          </p:nvPr>
        </p:nvSpPr>
        <p:spPr>
          <a:ln/>
        </p:spPr>
        <p:txBody>
          <a:bodyPr/>
          <a:lstStyle>
            <a:lvl1pPr>
              <a:defRPr/>
            </a:lvl1pPr>
          </a:lstStyle>
          <a:p>
            <a:pPr>
              <a:defRPr/>
            </a:pPr>
            <a:fld id="{B6EFCA14-B532-41E9-B362-B3D555C18BA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8351228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28600"/>
            <a:ext cx="27432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286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26"/>
          <p:cNvSpPr>
            <a:spLocks noGrp="1" noChangeArrowheads="1"/>
          </p:cNvSpPr>
          <p:nvPr>
            <p:ph type="sldNum" sz="quarter" idx="12"/>
          </p:nvPr>
        </p:nvSpPr>
        <p:spPr>
          <a:ln/>
        </p:spPr>
        <p:txBody>
          <a:bodyPr/>
          <a:lstStyle>
            <a:lvl1pPr>
              <a:defRPr/>
            </a:lvl1pPr>
          </a:lstStyle>
          <a:p>
            <a:pPr>
              <a:defRPr/>
            </a:pPr>
            <a:fld id="{E9F66412-7F99-47F3-844C-CA9CB620B688}"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9263787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28600"/>
            <a:ext cx="10972800" cy="5867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26"/>
          <p:cNvSpPr>
            <a:spLocks noGrp="1" noChangeArrowheads="1"/>
          </p:cNvSpPr>
          <p:nvPr>
            <p:ph type="sldNum" sz="quarter" idx="12"/>
          </p:nvPr>
        </p:nvSpPr>
        <p:spPr>
          <a:ln/>
        </p:spPr>
        <p:txBody>
          <a:bodyPr/>
          <a:lstStyle>
            <a:lvl1pPr>
              <a:defRPr/>
            </a:lvl1pPr>
          </a:lstStyle>
          <a:p>
            <a:pPr>
              <a:defRPr/>
            </a:pPr>
            <a:fld id="{AB6D5EC9-8A6E-4564-A6E4-C88FE0AD2226}"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5702130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6A6B80C8-9C17-4C8D-80FA-039A6827A3A1}" type="datetimeFigureOut">
              <a:rPr lang="en-US" smtClean="0">
                <a:solidFill>
                  <a:srgbClr val="DBF5F9">
                    <a:shade val="90000"/>
                  </a:srgbClr>
                </a:solidFill>
              </a:rPr>
              <a:pPr/>
              <a:t>9/20/2026</a:t>
            </a:fld>
            <a:endParaRPr lang="en-US">
              <a:solidFill>
                <a:srgbClr val="DBF5F9">
                  <a:shade val="90000"/>
                </a:srgbClr>
              </a:solidFill>
            </a:endParaRPr>
          </a:p>
        </p:txBody>
      </p:sp>
      <p:sp>
        <p:nvSpPr>
          <p:cNvPr id="19" name="Footer Placeholder 18"/>
          <p:cNvSpPr>
            <a:spLocks noGrp="1"/>
          </p:cNvSpPr>
          <p:nvPr>
            <p:ph type="ftr" sz="quarter" idx="11"/>
          </p:nvPr>
        </p:nvSpPr>
        <p:spPr/>
        <p:txBody>
          <a:bodyPr/>
          <a:lstStyle/>
          <a:p>
            <a:endParaRPr lang="en-US">
              <a:solidFill>
                <a:srgbClr val="DBF5F9">
                  <a:shade val="90000"/>
                </a:srgbClr>
              </a:solidFill>
            </a:endParaRPr>
          </a:p>
        </p:txBody>
      </p:sp>
      <p:sp>
        <p:nvSpPr>
          <p:cNvPr id="27" name="Slide Number Placeholder 26"/>
          <p:cNvSpPr>
            <a:spLocks noGrp="1"/>
          </p:cNvSpPr>
          <p:nvPr>
            <p:ph type="sldNum" sz="quarter" idx="12"/>
          </p:nvPr>
        </p:nvSpPr>
        <p:spPr/>
        <p:txBody>
          <a:bodyPr/>
          <a:lstStyle/>
          <a:p>
            <a:fld id="{41426CE2-90E3-4B1E-80FF-F519754C6738}"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2084525885"/>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A6B80C8-9C17-4C8D-80FA-039A6827A3A1}" type="datetimeFigureOut">
              <a:rPr lang="en-US" smtClean="0">
                <a:solidFill>
                  <a:srgbClr val="04617B">
                    <a:shade val="90000"/>
                  </a:srgbClr>
                </a:solidFill>
              </a:rPr>
              <a:pPr/>
              <a:t>9/20/2026</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4009690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A6B80C8-9C17-4C8D-80FA-039A6827A3A1}" type="datetimeFigureOut">
              <a:rPr lang="en-US" smtClean="0">
                <a:solidFill>
                  <a:srgbClr val="DBF5F9">
                    <a:shade val="90000"/>
                  </a:srgbClr>
                </a:solidFill>
              </a:rPr>
              <a:pPr/>
              <a:t>9/20/2026</a:t>
            </a:fld>
            <a:endParaRPr lang="en-US">
              <a:solidFill>
                <a:srgbClr val="DBF5F9">
                  <a:shade val="90000"/>
                </a:srgbClr>
              </a:solidFill>
            </a:endParaRPr>
          </a:p>
        </p:txBody>
      </p:sp>
      <p:sp>
        <p:nvSpPr>
          <p:cNvPr id="5" name="Footer Placeholder 4"/>
          <p:cNvSpPr>
            <a:spLocks noGrp="1"/>
          </p:cNvSpPr>
          <p:nvPr>
            <p:ph type="ftr" sz="quarter" idx="11"/>
          </p:nvPr>
        </p:nvSpPr>
        <p:spPr/>
        <p:txBody>
          <a:bodyPr/>
          <a:lstStyle/>
          <a:p>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fld id="{41426CE2-90E3-4B1E-80FF-F519754C6738}"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1490270681"/>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A6B80C8-9C17-4C8D-80FA-039A6827A3A1}" type="datetimeFigureOut">
              <a:rPr lang="en-US" smtClean="0">
                <a:solidFill>
                  <a:srgbClr val="04617B">
                    <a:shade val="90000"/>
                  </a:srgbClr>
                </a:solidFill>
              </a:rPr>
              <a:pPr/>
              <a:t>9/20/2026</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6111198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6A6B80C8-9C17-4C8D-80FA-039A6827A3A1}" type="datetimeFigureOut">
              <a:rPr lang="en-US" smtClean="0">
                <a:solidFill>
                  <a:srgbClr val="04617B">
                    <a:shade val="90000"/>
                  </a:srgbClr>
                </a:solidFill>
              </a:rPr>
              <a:pPr/>
              <a:t>9/20/2026</a:t>
            </a:fld>
            <a:endParaRPr lang="en-US">
              <a:solidFill>
                <a:srgbClr val="04617B">
                  <a:shade val="90000"/>
                </a:srgbClr>
              </a:solidFill>
            </a:endParaRPr>
          </a:p>
        </p:txBody>
      </p:sp>
      <p:sp>
        <p:nvSpPr>
          <p:cNvPr id="8" name="Footer Placeholder 7"/>
          <p:cNvSpPr>
            <a:spLocks noGrp="1"/>
          </p:cNvSpPr>
          <p:nvPr>
            <p:ph type="ftr" sz="quarter" idx="11"/>
          </p:nvPr>
        </p:nvSpPr>
        <p:spPr/>
        <p:txBody>
          <a:bodyPr/>
          <a:lstStyle/>
          <a:p>
            <a:endParaRPr lang="en-US">
              <a:solidFill>
                <a:srgbClr val="04617B">
                  <a:shade val="90000"/>
                </a:srgbClr>
              </a:solidFill>
            </a:endParaRPr>
          </a:p>
        </p:txBody>
      </p:sp>
      <p:sp>
        <p:nvSpPr>
          <p:cNvPr id="9" name="Slide Number Placeholder 8"/>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9590249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6A6B80C8-9C17-4C8D-80FA-039A6827A3A1}" type="datetimeFigureOut">
              <a:rPr lang="en-US" smtClean="0">
                <a:solidFill>
                  <a:srgbClr val="04617B">
                    <a:shade val="90000"/>
                  </a:srgbClr>
                </a:solidFill>
              </a:rPr>
              <a:pPr/>
              <a:t>9/20/2026</a:t>
            </a:fld>
            <a:endParaRPr lang="en-US">
              <a:solidFill>
                <a:srgbClr val="04617B">
                  <a:shade val="90000"/>
                </a:srgbClr>
              </a:solidFill>
            </a:endParaRPr>
          </a:p>
        </p:txBody>
      </p:sp>
      <p:sp>
        <p:nvSpPr>
          <p:cNvPr id="4" name="Footer Placeholder 3"/>
          <p:cNvSpPr>
            <a:spLocks noGrp="1"/>
          </p:cNvSpPr>
          <p:nvPr>
            <p:ph type="ftr" sz="quarter" idx="11"/>
          </p:nvPr>
        </p:nvSpPr>
        <p:spPr/>
        <p:txBody>
          <a:bodyPr/>
          <a:lstStyle/>
          <a:p>
            <a:endParaRPr lang="en-US">
              <a:solidFill>
                <a:srgbClr val="04617B">
                  <a:shade val="90000"/>
                </a:srgbClr>
              </a:solidFill>
            </a:endParaRPr>
          </a:p>
        </p:txBody>
      </p:sp>
      <p:sp>
        <p:nvSpPr>
          <p:cNvPr id="5" name="Slide Number Placeholder 4"/>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6079145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6B80C8-9C17-4C8D-80FA-039A6827A3A1}" type="datetimeFigureOut">
              <a:rPr lang="en-US" smtClean="0">
                <a:solidFill>
                  <a:srgbClr val="04617B">
                    <a:shade val="90000"/>
                  </a:srgbClr>
                </a:solidFill>
              </a:rPr>
              <a:pPr/>
              <a:t>9/20/2026</a:t>
            </a:fld>
            <a:endParaRPr lang="en-US">
              <a:solidFill>
                <a:srgbClr val="04617B">
                  <a:shade val="90000"/>
                </a:srgbClr>
              </a:solidFill>
            </a:endParaRPr>
          </a:p>
        </p:txBody>
      </p:sp>
      <p:sp>
        <p:nvSpPr>
          <p:cNvPr id="3" name="Footer Placeholder 2"/>
          <p:cNvSpPr>
            <a:spLocks noGrp="1"/>
          </p:cNvSpPr>
          <p:nvPr>
            <p:ph type="ftr" sz="quarter" idx="11"/>
          </p:nvPr>
        </p:nvSpPr>
        <p:spPr/>
        <p:txBody>
          <a:bodyPr/>
          <a:lstStyle/>
          <a:p>
            <a:endParaRPr lang="en-US">
              <a:solidFill>
                <a:srgbClr val="04617B">
                  <a:shade val="90000"/>
                </a:srgbClr>
              </a:solidFill>
            </a:endParaRPr>
          </a:p>
        </p:txBody>
      </p:sp>
      <p:sp>
        <p:nvSpPr>
          <p:cNvPr id="4" name="Slide Number Placeholder 3"/>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8682643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A6B80C8-9C17-4C8D-80FA-039A6827A3A1}" type="datetimeFigureOut">
              <a:rPr lang="en-US" smtClean="0">
                <a:solidFill>
                  <a:srgbClr val="04617B">
                    <a:shade val="90000"/>
                  </a:srgbClr>
                </a:solidFill>
              </a:rPr>
              <a:pPr/>
              <a:t>9/20/2026</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008587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6A6B80C8-9C17-4C8D-80FA-039A6827A3A1}" type="datetimeFigureOut">
              <a:rPr lang="en-US" smtClean="0">
                <a:solidFill>
                  <a:srgbClr val="04617B">
                    <a:shade val="90000"/>
                  </a:srgbClr>
                </a:solidFill>
              </a:rPr>
              <a:pPr/>
              <a:t>9/20/2026</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a:xfrm>
            <a:off x="10769600" y="6356351"/>
            <a:ext cx="812800" cy="365125"/>
          </a:xfrm>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spTree>
    <p:extLst>
      <p:ext uri="{BB962C8B-B14F-4D97-AF65-F5344CB8AC3E}">
        <p14:creationId xmlns:p14="http://schemas.microsoft.com/office/powerpoint/2010/main" val="6582866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A6B80C8-9C17-4C8D-80FA-039A6827A3A1}" type="datetimeFigureOut">
              <a:rPr lang="en-US" smtClean="0">
                <a:solidFill>
                  <a:srgbClr val="04617B">
                    <a:shade val="90000"/>
                  </a:srgbClr>
                </a:solidFill>
              </a:rPr>
              <a:pPr/>
              <a:t>9/20/2026</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4975303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A6B80C8-9C17-4C8D-80FA-039A6827A3A1}" type="datetimeFigureOut">
              <a:rPr lang="en-US" smtClean="0">
                <a:solidFill>
                  <a:srgbClr val="04617B">
                    <a:shade val="90000"/>
                  </a:srgbClr>
                </a:solidFill>
              </a:rPr>
              <a:pPr/>
              <a:t>9/20/2026</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028703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2.jpe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46275"/>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12192000" cy="6858000"/>
            <a:chOff x="0" y="0"/>
            <a:chExt cx="5760" cy="4320"/>
          </a:xfrm>
        </p:grpSpPr>
        <p:sp>
          <p:nvSpPr>
            <p:cNvPr id="57347"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en-US" dirty="0"/>
            </a:p>
          </p:txBody>
        </p:sp>
        <p:sp>
          <p:nvSpPr>
            <p:cNvPr id="57348"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pPr>
                <a:defRPr/>
              </a:pPr>
              <a:endParaRPr lang="en-US" dirty="0"/>
            </a:p>
          </p:txBody>
        </p:sp>
      </p:grpSp>
      <p:sp>
        <p:nvSpPr>
          <p:cNvPr id="57349" name="Freeform 5"/>
          <p:cNvSpPr>
            <a:spLocks/>
          </p:cNvSpPr>
          <p:nvPr/>
        </p:nvSpPr>
        <p:spPr bwMode="hidden">
          <a:xfrm>
            <a:off x="8331200" y="6262688"/>
            <a:ext cx="38608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pPr>
              <a:defRPr/>
            </a:pPr>
            <a:endParaRPr lang="en-US" dirty="0"/>
          </a:p>
        </p:txBody>
      </p:sp>
      <p:grpSp>
        <p:nvGrpSpPr>
          <p:cNvPr id="1028" name="Group 6"/>
          <p:cNvGrpSpPr>
            <a:grpSpLocks/>
          </p:cNvGrpSpPr>
          <p:nvPr/>
        </p:nvGrpSpPr>
        <p:grpSpPr bwMode="auto">
          <a:xfrm>
            <a:off x="0" y="6019800"/>
            <a:ext cx="10464800" cy="857250"/>
            <a:chOff x="0" y="3792"/>
            <a:chExt cx="4944" cy="540"/>
          </a:xfrm>
        </p:grpSpPr>
        <p:sp>
          <p:nvSpPr>
            <p:cNvPr id="57351"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pPr>
                <a:defRPr/>
              </a:pPr>
              <a:endParaRPr lang="en-US" dirty="0"/>
            </a:p>
          </p:txBody>
        </p:sp>
        <p:grpSp>
          <p:nvGrpSpPr>
            <p:cNvPr id="1042" name="Group 8"/>
            <p:cNvGrpSpPr>
              <a:grpSpLocks/>
            </p:cNvGrpSpPr>
            <p:nvPr userDrawn="1"/>
          </p:nvGrpSpPr>
          <p:grpSpPr bwMode="auto">
            <a:xfrm>
              <a:off x="2486" y="3792"/>
              <a:ext cx="2458" cy="540"/>
              <a:chOff x="2486" y="3792"/>
              <a:chExt cx="2458" cy="540"/>
            </a:xfrm>
          </p:grpSpPr>
          <p:sp>
            <p:nvSpPr>
              <p:cNvPr id="57353" name="Freeform 9"/>
              <p:cNvSpPr>
                <a:spLocks/>
              </p:cNvSpPr>
              <p:nvPr userDrawn="1"/>
            </p:nvSpPr>
            <p:spPr bwMode="ltGray">
              <a:xfrm>
                <a:off x="3948" y="3799"/>
                <a:ext cx="996" cy="533"/>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612" y="533"/>
                  </a:cxn>
                  <a:cxn ang="0">
                    <a:pos x="996" y="529"/>
                  </a:cxn>
                  <a:cxn ang="0">
                    <a:pos x="828" y="473"/>
                  </a:cxn>
                  <a:cxn ang="0">
                    <a:pos x="636" y="373"/>
                  </a:cxn>
                </a:cxnLst>
                <a:rect l="0" t="0" r="r" b="b"/>
                <a:pathLst>
                  <a:path w="996" h="533">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612" y="533"/>
                    </a:lnTo>
                    <a:lnTo>
                      <a:pt x="996" y="529"/>
                    </a:lnTo>
                    <a:lnTo>
                      <a:pt x="828" y="473"/>
                    </a:lnTo>
                    <a:lnTo>
                      <a:pt x="636" y="373"/>
                    </a:lnTo>
                    <a:close/>
                  </a:path>
                </a:pathLst>
              </a:custGeom>
              <a:solidFill>
                <a:schemeClr val="bg2"/>
              </a:solidFill>
              <a:ln w="9525">
                <a:noFill/>
                <a:round/>
                <a:headEnd/>
                <a:tailEnd/>
              </a:ln>
            </p:spPr>
            <p:txBody>
              <a:bodyPr/>
              <a:lstStyle/>
              <a:p>
                <a:pPr>
                  <a:defRPr/>
                </a:pPr>
                <a:endParaRPr lang="en-US" dirty="0"/>
              </a:p>
            </p:txBody>
          </p:sp>
          <p:sp>
            <p:nvSpPr>
              <p:cNvPr id="57354"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pPr>
                  <a:defRPr/>
                </a:pPr>
                <a:endParaRPr lang="en-US" dirty="0"/>
              </a:p>
            </p:txBody>
          </p:sp>
          <p:sp>
            <p:nvSpPr>
              <p:cNvPr id="57355"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pPr>
                  <a:defRPr/>
                </a:pPr>
                <a:endParaRPr lang="en-US" dirty="0"/>
              </a:p>
            </p:txBody>
          </p:sp>
          <p:sp>
            <p:nvSpPr>
              <p:cNvPr id="57356"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pPr>
                  <a:defRPr/>
                </a:pPr>
                <a:endParaRPr lang="en-US" dirty="0"/>
              </a:p>
            </p:txBody>
          </p:sp>
          <p:sp>
            <p:nvSpPr>
              <p:cNvPr id="57357"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pPr>
                  <a:defRPr/>
                </a:pPr>
                <a:endParaRPr lang="en-US" dirty="0"/>
              </a:p>
            </p:txBody>
          </p:sp>
        </p:grpSp>
        <p:sp>
          <p:nvSpPr>
            <p:cNvPr id="57358"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pPr>
                <a:defRPr/>
              </a:pPr>
              <a:endParaRPr lang="en-US" dirty="0"/>
            </a:p>
          </p:txBody>
        </p:sp>
      </p:grpSp>
      <p:grpSp>
        <p:nvGrpSpPr>
          <p:cNvPr id="1029" name="Group 15"/>
          <p:cNvGrpSpPr>
            <a:grpSpLocks/>
          </p:cNvGrpSpPr>
          <p:nvPr/>
        </p:nvGrpSpPr>
        <p:grpSpPr bwMode="auto">
          <a:xfrm>
            <a:off x="836085" y="6021388"/>
            <a:ext cx="7579783" cy="849312"/>
            <a:chOff x="395" y="3793"/>
            <a:chExt cx="3581" cy="535"/>
          </a:xfrm>
        </p:grpSpPr>
        <p:sp>
          <p:nvSpPr>
            <p:cNvPr id="57360" name="Freeform 16"/>
            <p:cNvSpPr>
              <a:spLocks/>
            </p:cNvSpPr>
            <p:nvPr/>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pPr>
                <a:defRPr/>
              </a:pPr>
              <a:endParaRPr lang="en-US" dirty="0"/>
            </a:p>
          </p:txBody>
        </p:sp>
        <p:sp>
          <p:nvSpPr>
            <p:cNvPr id="57361" name="Freeform 17"/>
            <p:cNvSpPr>
              <a:spLocks/>
            </p:cNvSpPr>
            <p:nvPr/>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pPr>
                <a:defRPr/>
              </a:pPr>
              <a:endParaRPr lang="en-US" dirty="0"/>
            </a:p>
          </p:txBody>
        </p:sp>
        <p:sp>
          <p:nvSpPr>
            <p:cNvPr id="57362" name="Freeform 18"/>
            <p:cNvSpPr>
              <a:spLocks/>
            </p:cNvSpPr>
            <p:nvPr/>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pPr>
                <a:defRPr/>
              </a:pPr>
              <a:endParaRPr lang="en-US" dirty="0"/>
            </a:p>
          </p:txBody>
        </p:sp>
        <p:sp>
          <p:nvSpPr>
            <p:cNvPr id="57363" name="Freeform 19"/>
            <p:cNvSpPr>
              <a:spLocks/>
            </p:cNvSpPr>
            <p:nvPr/>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pPr>
                <a:defRPr/>
              </a:pPr>
              <a:endParaRPr lang="en-US" dirty="0"/>
            </a:p>
          </p:txBody>
        </p:sp>
        <p:sp>
          <p:nvSpPr>
            <p:cNvPr id="57364" name="Freeform 20"/>
            <p:cNvSpPr>
              <a:spLocks/>
            </p:cNvSpPr>
            <p:nvPr/>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pPr>
                <a:defRPr/>
              </a:pPr>
              <a:endParaRPr lang="en-US" dirty="0"/>
            </a:p>
          </p:txBody>
        </p:sp>
        <p:sp>
          <p:nvSpPr>
            <p:cNvPr id="57365" name="Freeform 21"/>
            <p:cNvSpPr>
              <a:spLocks/>
            </p:cNvSpPr>
            <p:nvPr/>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pPr>
                <a:defRPr/>
              </a:pPr>
              <a:endParaRPr lang="en-US" dirty="0"/>
            </a:p>
          </p:txBody>
        </p:sp>
      </p:grpSp>
      <p:sp>
        <p:nvSpPr>
          <p:cNvPr id="57366" name="Rectangle 22"/>
          <p:cNvSpPr>
            <a:spLocks noGrp="1" noChangeArrowheads="1"/>
          </p:cNvSpPr>
          <p:nvPr>
            <p:ph type="title"/>
          </p:nvPr>
        </p:nvSpPr>
        <p:spPr bwMode="auto">
          <a:xfrm>
            <a:off x="609600" y="228600"/>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1" name="Rectangle 23"/>
          <p:cNvSpPr>
            <a:spLocks noGrp="1" noChangeArrowheads="1"/>
          </p:cNvSpPr>
          <p:nvPr>
            <p:ph type="body" idx="1"/>
          </p:nvPr>
        </p:nvSpPr>
        <p:spPr bwMode="auto">
          <a:xfrm>
            <a:off x="609600" y="1600200"/>
            <a:ext cx="109728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7368" name="Rectangle 24"/>
          <p:cNvSpPr>
            <a:spLocks noGrp="1" noChangeArrowheads="1"/>
          </p:cNvSpPr>
          <p:nvPr>
            <p:ph type="dt" sz="half" idx="2"/>
          </p:nvPr>
        </p:nvSpPr>
        <p:spPr bwMode="auto">
          <a:xfrm>
            <a:off x="609600" y="6248400"/>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effectLst>
                  <a:outerShdw blurRad="38100" dist="38100" dir="2700000" algn="tl">
                    <a:srgbClr val="000000"/>
                  </a:outerShdw>
                </a:effectLst>
                <a:latin typeface="+mn-lt"/>
              </a:defRPr>
            </a:lvl1pPr>
          </a:lstStyle>
          <a:p>
            <a:pPr>
              <a:defRPr/>
            </a:pPr>
            <a:endParaRPr lang="en-US" dirty="0"/>
          </a:p>
        </p:txBody>
      </p:sp>
      <p:sp>
        <p:nvSpPr>
          <p:cNvPr id="57369" name="Rectangle 2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smtClean="0">
                <a:effectLst>
                  <a:outerShdw blurRad="38100" dist="38100" dir="2700000" algn="tl">
                    <a:srgbClr val="000000"/>
                  </a:outerShdw>
                </a:effectLst>
                <a:latin typeface="+mn-lt"/>
              </a:defRPr>
            </a:lvl1pPr>
          </a:lstStyle>
          <a:p>
            <a:pPr>
              <a:defRPr/>
            </a:pPr>
            <a:endParaRPr lang="en-US" dirty="0"/>
          </a:p>
        </p:txBody>
      </p:sp>
      <p:sp>
        <p:nvSpPr>
          <p:cNvPr id="57370" name="Rectangle 26"/>
          <p:cNvSpPr>
            <a:spLocks noGrp="1" noChangeArrowheads="1"/>
          </p:cNvSpPr>
          <p:nvPr>
            <p:ph type="sldNum" sz="quarter" idx="4"/>
          </p:nvPr>
        </p:nvSpPr>
        <p:spPr bwMode="auto">
          <a:xfrm>
            <a:off x="8737600" y="6248400"/>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effectLst>
                  <a:outerShdw blurRad="38100" dist="38100" dir="2700000" algn="tl">
                    <a:srgbClr val="000000"/>
                  </a:outerShdw>
                </a:effectLst>
                <a:latin typeface="+mn-lt"/>
              </a:defRPr>
            </a:lvl1pPr>
          </a:lstStyle>
          <a:p>
            <a:pPr>
              <a:defRPr/>
            </a:pPr>
            <a:fld id="{046C1E6C-7028-4BF1-8CA4-45E388D6F3FB}" type="slidenum">
              <a:rPr lang="en-US"/>
              <a:pPr>
                <a:defRPr/>
              </a:pPr>
              <a:t>‹#›</a:t>
            </a:fld>
            <a:endParaRPr lang="en-US" dirty="0"/>
          </a:p>
        </p:txBody>
      </p:sp>
    </p:spTree>
  </p:cSld>
  <p:clrMap bg1="dk2" tx1="lt1" bg2="dk1" tx2="lt2" accent1="accent1" accent2="accent2" accent3="accent3" accent4="accent4" accent5="accent5" accent6="accent6" hlink="hlink" folHlink="folHlink"/>
  <p:sldLayoutIdLst>
    <p:sldLayoutId id="2147483675"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tx2"/>
        </a:buClr>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tx2"/>
        </a:buClr>
        <a:buChar char="•"/>
        <a:defRPr sz="2000">
          <a:solidFill>
            <a:schemeClr val="tx1"/>
          </a:solidFill>
          <a:latin typeface="+mn-lt"/>
          <a:cs typeface="+mn-cs"/>
        </a:defRPr>
      </a:lvl5pPr>
      <a:lvl6pPr marL="2514600" indent="-228600" algn="l" rtl="0" fontAlgn="base">
        <a:spcBef>
          <a:spcPct val="20000"/>
        </a:spcBef>
        <a:spcAft>
          <a:spcPct val="0"/>
        </a:spcAft>
        <a:buClr>
          <a:schemeClr val="tx2"/>
        </a:buClr>
        <a:buChar char="•"/>
        <a:defRPr sz="2000">
          <a:solidFill>
            <a:schemeClr val="tx1"/>
          </a:solidFill>
          <a:latin typeface="+mn-lt"/>
          <a:cs typeface="+mn-cs"/>
        </a:defRPr>
      </a:lvl6pPr>
      <a:lvl7pPr marL="2971800" indent="-228600" algn="l" rtl="0" fontAlgn="base">
        <a:spcBef>
          <a:spcPct val="20000"/>
        </a:spcBef>
        <a:spcAft>
          <a:spcPct val="0"/>
        </a:spcAft>
        <a:buClr>
          <a:schemeClr val="tx2"/>
        </a:buClr>
        <a:buChar char="•"/>
        <a:defRPr sz="2000">
          <a:solidFill>
            <a:schemeClr val="tx1"/>
          </a:solidFill>
          <a:latin typeface="+mn-lt"/>
          <a:cs typeface="+mn-cs"/>
        </a:defRPr>
      </a:lvl7pPr>
      <a:lvl8pPr marL="3429000" indent="-228600" algn="l" rtl="0" fontAlgn="base">
        <a:spcBef>
          <a:spcPct val="20000"/>
        </a:spcBef>
        <a:spcAft>
          <a:spcPct val="0"/>
        </a:spcAft>
        <a:buClr>
          <a:schemeClr val="tx2"/>
        </a:buClr>
        <a:buChar char="•"/>
        <a:defRPr sz="2000">
          <a:solidFill>
            <a:schemeClr val="tx1"/>
          </a:solidFill>
          <a:latin typeface="+mn-lt"/>
          <a:cs typeface="+mn-cs"/>
        </a:defRPr>
      </a:lvl8pPr>
      <a:lvl9pPr marL="3886200" indent="-228600" algn="l" rtl="0" fontAlgn="base">
        <a:spcBef>
          <a:spcPct val="20000"/>
        </a:spcBef>
        <a:spcAft>
          <a:spcPct val="0"/>
        </a:spcAft>
        <a:buClr>
          <a:schemeClr val="tx2"/>
        </a:buClr>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46275"/>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12192000" cy="6858000"/>
            <a:chOff x="0" y="0"/>
            <a:chExt cx="5760" cy="4320"/>
          </a:xfrm>
        </p:grpSpPr>
        <p:sp>
          <p:nvSpPr>
            <p:cNvPr id="57347"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48"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57349" name="Freeform 5"/>
          <p:cNvSpPr>
            <a:spLocks/>
          </p:cNvSpPr>
          <p:nvPr/>
        </p:nvSpPr>
        <p:spPr bwMode="hidden">
          <a:xfrm>
            <a:off x="8331200" y="6262688"/>
            <a:ext cx="38608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nvGrpSpPr>
          <p:cNvPr id="1028" name="Group 6"/>
          <p:cNvGrpSpPr>
            <a:grpSpLocks/>
          </p:cNvGrpSpPr>
          <p:nvPr/>
        </p:nvGrpSpPr>
        <p:grpSpPr bwMode="auto">
          <a:xfrm>
            <a:off x="0" y="6019800"/>
            <a:ext cx="10464800" cy="857250"/>
            <a:chOff x="0" y="3792"/>
            <a:chExt cx="4944" cy="540"/>
          </a:xfrm>
        </p:grpSpPr>
        <p:sp>
          <p:nvSpPr>
            <p:cNvPr id="57351"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nvGrpSpPr>
            <p:cNvPr id="1042" name="Group 8"/>
            <p:cNvGrpSpPr>
              <a:grpSpLocks/>
            </p:cNvGrpSpPr>
            <p:nvPr userDrawn="1"/>
          </p:nvGrpSpPr>
          <p:grpSpPr bwMode="auto">
            <a:xfrm>
              <a:off x="2486" y="3792"/>
              <a:ext cx="2458" cy="540"/>
              <a:chOff x="2486" y="3792"/>
              <a:chExt cx="2458" cy="540"/>
            </a:xfrm>
          </p:grpSpPr>
          <p:sp>
            <p:nvSpPr>
              <p:cNvPr id="57353" name="Freeform 9"/>
              <p:cNvSpPr>
                <a:spLocks/>
              </p:cNvSpPr>
              <p:nvPr userDrawn="1"/>
            </p:nvSpPr>
            <p:spPr bwMode="ltGray">
              <a:xfrm>
                <a:off x="3948" y="3799"/>
                <a:ext cx="996" cy="533"/>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612" y="533"/>
                  </a:cxn>
                  <a:cxn ang="0">
                    <a:pos x="996" y="529"/>
                  </a:cxn>
                  <a:cxn ang="0">
                    <a:pos x="828" y="473"/>
                  </a:cxn>
                  <a:cxn ang="0">
                    <a:pos x="636" y="373"/>
                  </a:cxn>
                </a:cxnLst>
                <a:rect l="0" t="0" r="r" b="b"/>
                <a:pathLst>
                  <a:path w="996" h="533">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612" y="533"/>
                    </a:lnTo>
                    <a:lnTo>
                      <a:pt x="996" y="529"/>
                    </a:lnTo>
                    <a:lnTo>
                      <a:pt x="828" y="473"/>
                    </a:lnTo>
                    <a:lnTo>
                      <a:pt x="636" y="373"/>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54"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55"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56"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57"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57358"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grpSp>
        <p:nvGrpSpPr>
          <p:cNvPr id="1029" name="Group 15"/>
          <p:cNvGrpSpPr>
            <a:grpSpLocks/>
          </p:cNvGrpSpPr>
          <p:nvPr/>
        </p:nvGrpSpPr>
        <p:grpSpPr bwMode="auto">
          <a:xfrm>
            <a:off x="836085" y="6021388"/>
            <a:ext cx="7579783" cy="849312"/>
            <a:chOff x="395" y="3793"/>
            <a:chExt cx="3581" cy="535"/>
          </a:xfrm>
        </p:grpSpPr>
        <p:sp>
          <p:nvSpPr>
            <p:cNvPr id="57360" name="Freeform 16"/>
            <p:cNvSpPr>
              <a:spLocks/>
            </p:cNvSpPr>
            <p:nvPr/>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61" name="Freeform 17"/>
            <p:cNvSpPr>
              <a:spLocks/>
            </p:cNvSpPr>
            <p:nvPr/>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62" name="Freeform 18"/>
            <p:cNvSpPr>
              <a:spLocks/>
            </p:cNvSpPr>
            <p:nvPr/>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63" name="Freeform 19"/>
            <p:cNvSpPr>
              <a:spLocks/>
            </p:cNvSpPr>
            <p:nvPr/>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64" name="Freeform 20"/>
            <p:cNvSpPr>
              <a:spLocks/>
            </p:cNvSpPr>
            <p:nvPr/>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65" name="Freeform 21"/>
            <p:cNvSpPr>
              <a:spLocks/>
            </p:cNvSpPr>
            <p:nvPr/>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57366" name="Rectangle 22"/>
          <p:cNvSpPr>
            <a:spLocks noGrp="1" noChangeArrowheads="1"/>
          </p:cNvSpPr>
          <p:nvPr>
            <p:ph type="title"/>
          </p:nvPr>
        </p:nvSpPr>
        <p:spPr bwMode="auto">
          <a:xfrm>
            <a:off x="609600" y="228600"/>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1" name="Rectangle 23"/>
          <p:cNvSpPr>
            <a:spLocks noGrp="1" noChangeArrowheads="1"/>
          </p:cNvSpPr>
          <p:nvPr>
            <p:ph type="body" idx="1"/>
          </p:nvPr>
        </p:nvSpPr>
        <p:spPr bwMode="auto">
          <a:xfrm>
            <a:off x="609600" y="1600200"/>
            <a:ext cx="109728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7368" name="Rectangle 24"/>
          <p:cNvSpPr>
            <a:spLocks noGrp="1" noChangeArrowheads="1"/>
          </p:cNvSpPr>
          <p:nvPr>
            <p:ph type="dt" sz="half" idx="2"/>
          </p:nvPr>
        </p:nvSpPr>
        <p:spPr bwMode="auto">
          <a:xfrm>
            <a:off x="609600" y="6248400"/>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effectLst>
                  <a:outerShdw blurRad="38100" dist="38100" dir="2700000" algn="tl">
                    <a:srgbClr val="000000"/>
                  </a:outerShdw>
                </a:effectLst>
                <a:latin typeface="+mn-lt"/>
              </a:defRPr>
            </a:lvl1pPr>
          </a:lstStyle>
          <a:p>
            <a:pPr fontAlgn="base">
              <a:spcBef>
                <a:spcPct val="0"/>
              </a:spcBef>
              <a:spcAft>
                <a:spcPct val="0"/>
              </a:spcAft>
              <a:defRPr/>
            </a:pPr>
            <a:endParaRPr lang="en-US" dirty="0">
              <a:solidFill>
                <a:srgbClr val="FFFFFF"/>
              </a:solidFill>
            </a:endParaRPr>
          </a:p>
        </p:txBody>
      </p:sp>
      <p:sp>
        <p:nvSpPr>
          <p:cNvPr id="57369" name="Rectangle 2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smtClean="0">
                <a:effectLst>
                  <a:outerShdw blurRad="38100" dist="38100" dir="2700000" algn="tl">
                    <a:srgbClr val="000000"/>
                  </a:outerShdw>
                </a:effectLst>
                <a:latin typeface="+mn-lt"/>
              </a:defRPr>
            </a:lvl1pPr>
          </a:lstStyle>
          <a:p>
            <a:pPr fontAlgn="base">
              <a:spcBef>
                <a:spcPct val="0"/>
              </a:spcBef>
              <a:spcAft>
                <a:spcPct val="0"/>
              </a:spcAft>
              <a:defRPr/>
            </a:pPr>
            <a:endParaRPr lang="en-US" dirty="0">
              <a:solidFill>
                <a:srgbClr val="FFFFFF"/>
              </a:solidFill>
            </a:endParaRPr>
          </a:p>
        </p:txBody>
      </p:sp>
      <p:sp>
        <p:nvSpPr>
          <p:cNvPr id="57370" name="Rectangle 26"/>
          <p:cNvSpPr>
            <a:spLocks noGrp="1" noChangeArrowheads="1"/>
          </p:cNvSpPr>
          <p:nvPr>
            <p:ph type="sldNum" sz="quarter" idx="4"/>
          </p:nvPr>
        </p:nvSpPr>
        <p:spPr bwMode="auto">
          <a:xfrm>
            <a:off x="8737600" y="6248400"/>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effectLst>
                  <a:outerShdw blurRad="38100" dist="38100" dir="2700000" algn="tl">
                    <a:srgbClr val="000000"/>
                  </a:outerShdw>
                </a:effectLst>
                <a:latin typeface="+mn-lt"/>
              </a:defRPr>
            </a:lvl1pPr>
          </a:lstStyle>
          <a:p>
            <a:pPr fontAlgn="base">
              <a:spcBef>
                <a:spcPct val="0"/>
              </a:spcBef>
              <a:spcAft>
                <a:spcPct val="0"/>
              </a:spcAft>
              <a:defRPr/>
            </a:pPr>
            <a:fld id="{046C1E6C-7028-4BF1-8CA4-45E388D6F3FB}" type="slidenum">
              <a:rPr lang="en-US">
                <a:solidFill>
                  <a:srgbClr val="FFFFFF"/>
                </a:solidFill>
              </a:rPr>
              <a:pPr fontAlgn="base">
                <a:spcBef>
                  <a:spcPct val="0"/>
                </a:spcBef>
                <a:spcAft>
                  <a:spcPct val="0"/>
                </a:spcAft>
                <a:defRPr/>
              </a:pPr>
              <a:t>‹#›</a:t>
            </a:fld>
            <a:endParaRPr lang="en-US" dirty="0">
              <a:solidFill>
                <a:srgbClr val="FFFFFF"/>
              </a:solidFill>
            </a:endParaRPr>
          </a:p>
        </p:txBody>
      </p:sp>
    </p:spTree>
    <p:extLst>
      <p:ext uri="{BB962C8B-B14F-4D97-AF65-F5344CB8AC3E}">
        <p14:creationId xmlns:p14="http://schemas.microsoft.com/office/powerpoint/2010/main" val="925625202"/>
      </p:ext>
    </p:extLst>
  </p:cSld>
  <p:clrMap bg1="dk2" tx1="lt1" bg2="dk1"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tx2"/>
        </a:buClr>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tx2"/>
        </a:buClr>
        <a:buChar char="•"/>
        <a:defRPr sz="2000">
          <a:solidFill>
            <a:schemeClr val="tx1"/>
          </a:solidFill>
          <a:latin typeface="+mn-lt"/>
          <a:cs typeface="+mn-cs"/>
        </a:defRPr>
      </a:lvl5pPr>
      <a:lvl6pPr marL="2514600" indent="-228600" algn="l" rtl="0" fontAlgn="base">
        <a:spcBef>
          <a:spcPct val="20000"/>
        </a:spcBef>
        <a:spcAft>
          <a:spcPct val="0"/>
        </a:spcAft>
        <a:buClr>
          <a:schemeClr val="tx2"/>
        </a:buClr>
        <a:buChar char="•"/>
        <a:defRPr sz="2000">
          <a:solidFill>
            <a:schemeClr val="tx1"/>
          </a:solidFill>
          <a:latin typeface="+mn-lt"/>
          <a:cs typeface="+mn-cs"/>
        </a:defRPr>
      </a:lvl6pPr>
      <a:lvl7pPr marL="2971800" indent="-228600" algn="l" rtl="0" fontAlgn="base">
        <a:spcBef>
          <a:spcPct val="20000"/>
        </a:spcBef>
        <a:spcAft>
          <a:spcPct val="0"/>
        </a:spcAft>
        <a:buClr>
          <a:schemeClr val="tx2"/>
        </a:buClr>
        <a:buChar char="•"/>
        <a:defRPr sz="2000">
          <a:solidFill>
            <a:schemeClr val="tx1"/>
          </a:solidFill>
          <a:latin typeface="+mn-lt"/>
          <a:cs typeface="+mn-cs"/>
        </a:defRPr>
      </a:lvl7pPr>
      <a:lvl8pPr marL="3429000" indent="-228600" algn="l" rtl="0" fontAlgn="base">
        <a:spcBef>
          <a:spcPct val="20000"/>
        </a:spcBef>
        <a:spcAft>
          <a:spcPct val="0"/>
        </a:spcAft>
        <a:buClr>
          <a:schemeClr val="tx2"/>
        </a:buClr>
        <a:buChar char="•"/>
        <a:defRPr sz="2000">
          <a:solidFill>
            <a:schemeClr val="tx1"/>
          </a:solidFill>
          <a:latin typeface="+mn-lt"/>
          <a:cs typeface="+mn-cs"/>
        </a:defRPr>
      </a:lvl8pPr>
      <a:lvl9pPr marL="3886200" indent="-228600" algn="l" rtl="0" fontAlgn="base">
        <a:spcBef>
          <a:spcPct val="20000"/>
        </a:spcBef>
        <a:spcAft>
          <a:spcPct val="0"/>
        </a:spcAft>
        <a:buClr>
          <a:schemeClr val="tx2"/>
        </a:buClr>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auto">
              <a:spcBef>
                <a:spcPts val="0"/>
              </a:spcBef>
              <a:spcAft>
                <a:spcPts val="0"/>
              </a:spcAft>
            </a:pPr>
            <a:fld id="{6A6B80C8-9C17-4C8D-80FA-039A6827A3A1}" type="datetimeFigureOut">
              <a:rPr lang="en-US" smtClean="0">
                <a:solidFill>
                  <a:srgbClr val="04617B">
                    <a:shade val="90000"/>
                  </a:srgbClr>
                </a:solidFill>
                <a:latin typeface="Constantia"/>
                <a:cs typeface="+mn-cs"/>
              </a:rPr>
              <a:pPr fontAlgn="auto">
                <a:spcBef>
                  <a:spcPts val="0"/>
                </a:spcBef>
                <a:spcAft>
                  <a:spcPts val="0"/>
                </a:spcAft>
              </a:pPr>
              <a:t>9/20/2026</a:t>
            </a:fld>
            <a:endParaRPr lang="en-US">
              <a:solidFill>
                <a:srgbClr val="04617B">
                  <a:shade val="90000"/>
                </a:srgbClr>
              </a:solidFill>
              <a:latin typeface="Constantia"/>
              <a:cs typeface="+mn-cs"/>
            </a:endParaRPr>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auto">
              <a:spcBef>
                <a:spcPts val="0"/>
              </a:spcBef>
              <a:spcAft>
                <a:spcPts val="0"/>
              </a:spcAft>
            </a:pPr>
            <a:endParaRPr lang="en-US">
              <a:solidFill>
                <a:srgbClr val="04617B">
                  <a:shade val="90000"/>
                </a:srgbClr>
              </a:solidFill>
              <a:latin typeface="Constantia"/>
              <a:cs typeface="+mn-cs"/>
            </a:endParaRP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auto">
              <a:spcBef>
                <a:spcPts val="0"/>
              </a:spcBef>
              <a:spcAft>
                <a:spcPts val="0"/>
              </a:spcAft>
            </a:pPr>
            <a:fld id="{41426CE2-90E3-4B1E-80FF-F519754C6738}" type="slidenum">
              <a:rPr lang="en-US" smtClean="0">
                <a:solidFill>
                  <a:srgbClr val="04617B">
                    <a:shade val="90000"/>
                  </a:srgbClr>
                </a:solidFill>
                <a:latin typeface="Constantia"/>
                <a:cs typeface="+mn-cs"/>
              </a:rPr>
              <a:pPr fontAlgn="auto">
                <a:spcBef>
                  <a:spcPts val="0"/>
                </a:spcBef>
                <a:spcAft>
                  <a:spcPts val="0"/>
                </a:spcAft>
              </a:pPr>
              <a:t>‹#›</a:t>
            </a:fld>
            <a:endParaRPr lang="en-US">
              <a:solidFill>
                <a:srgbClr val="04617B">
                  <a:shade val="90000"/>
                </a:srgbClr>
              </a:solidFill>
              <a:latin typeface="Constantia"/>
              <a:cs typeface="+mn-cs"/>
            </a:endParaRPr>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grpSp>
    </p:spTree>
    <p:extLst>
      <p:ext uri="{BB962C8B-B14F-4D97-AF65-F5344CB8AC3E}">
        <p14:creationId xmlns:p14="http://schemas.microsoft.com/office/powerpoint/2010/main" val="311755064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g"/><Relationship Id="rId1" Type="http://schemas.openxmlformats.org/officeDocument/2006/relationships/slideLayout" Target="../slideLayouts/slideLayout7.xml"/><Relationship Id="rId4" Type="http://schemas.openxmlformats.org/officeDocument/2006/relationships/image" Target="../media/image37.jpg"/></Relationships>
</file>

<file path=ppt/slides/_rels/slide5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package" Target="../embeddings/Microsoft_Word_Document.docx"/><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72.emf"/><Relationship Id="rId5" Type="http://schemas.openxmlformats.org/officeDocument/2006/relationships/package" Target="../embeddings/Microsoft_Word_Document2.docx"/><Relationship Id="rId4" Type="http://schemas.openxmlformats.org/officeDocument/2006/relationships/image" Target="../media/image71.emf"/></Relationships>
</file>

<file path=ppt/slides/_rels/slide9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image" Target="../media/image73.png"/><Relationship Id="rId1" Type="http://schemas.openxmlformats.org/officeDocument/2006/relationships/slideLayout" Target="../slideLayouts/slideLayout7.xml"/><Relationship Id="rId5" Type="http://schemas.openxmlformats.org/officeDocument/2006/relationships/image" Target="../media/image75.emf"/><Relationship Id="rId4" Type="http://schemas.openxmlformats.org/officeDocument/2006/relationships/package" Target="../embeddings/Microsoft_Word_Document3.docx"/></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6.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a:extLst>
            <a:ext uri="{FF2B5EF4-FFF2-40B4-BE49-F238E27FC236}">
              <a16:creationId xmlns:a16="http://schemas.microsoft.com/office/drawing/2014/main" id="{F02BAF16-DCF5-8CF6-6AEA-C776BB70E585}"/>
            </a:ext>
          </a:extLst>
        </p:cNvPr>
        <p:cNvGrpSpPr/>
        <p:nvPr/>
      </p:nvGrpSpPr>
      <p:grpSpPr>
        <a:xfrm>
          <a:off x="0" y="0"/>
          <a:ext cx="0" cy="0"/>
          <a:chOff x="0" y="0"/>
          <a:chExt cx="0" cy="0"/>
        </a:xfrm>
      </p:grpSpPr>
      <p:pic>
        <p:nvPicPr>
          <p:cNvPr id="4" name="Picture 3" descr="AGCF highest resolution.jpg">
            <a:extLst>
              <a:ext uri="{FF2B5EF4-FFF2-40B4-BE49-F238E27FC236}">
                <a16:creationId xmlns:a16="http://schemas.microsoft.com/office/drawing/2014/main" id="{5508D3A4-C7EC-B52C-CDFB-EC4B6FA931B2}"/>
              </a:ext>
            </a:extLst>
          </p:cNvPr>
          <p:cNvPicPr>
            <a:picLocks noChangeAspect="1"/>
          </p:cNvPicPr>
          <p:nvPr/>
        </p:nvPicPr>
        <p:blipFill>
          <a:blip r:embed="rId2" cstate="print"/>
          <a:stretch>
            <a:fillRect/>
          </a:stretch>
        </p:blipFill>
        <p:spPr>
          <a:xfrm>
            <a:off x="2133600" y="2"/>
            <a:ext cx="7772400" cy="6121625"/>
          </a:xfrm>
          <a:prstGeom prst="rect">
            <a:avLst/>
          </a:prstGeom>
        </p:spPr>
      </p:pic>
    </p:spTree>
    <p:extLst>
      <p:ext uri="{BB962C8B-B14F-4D97-AF65-F5344CB8AC3E}">
        <p14:creationId xmlns:p14="http://schemas.microsoft.com/office/powerpoint/2010/main" val="19870742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 name="Picture 1" descr="C:\Users\Placido Soliven\Desktop\Google Images\Turn Off Cell Phones.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0" y="381000"/>
            <a:ext cx="9144000" cy="1143000"/>
          </a:xfrm>
          <a:prstGeom prst="rect">
            <a:avLst/>
          </a:prstGeom>
        </p:spPr>
        <p:txBody>
          <a:bodyPr/>
          <a:lstStyle/>
          <a:p>
            <a:pPr marL="342900" marR="0" lvl="0" indent="-342900" algn="ctr" defTabSz="914400" rtl="0" eaLnBrk="1" fontAlgn="base" latinLnBrk="0" hangingPunct="1">
              <a:lnSpc>
                <a:spcPct val="100000"/>
              </a:lnSpc>
              <a:spcBef>
                <a:spcPct val="20000"/>
              </a:spcBef>
              <a:spcAft>
                <a:spcPct val="0"/>
              </a:spcAft>
              <a:buClr>
                <a:srgbClr val="E3E3FF"/>
              </a:buClr>
              <a:buSzTx/>
              <a:buFontTx/>
              <a:buChar char="•"/>
              <a:tabLst/>
              <a:defRPr/>
            </a:pPr>
            <a:endParaRPr kumimoji="0" lang="en-US" sz="4800" b="0" i="0" u="none" strike="noStrike" kern="0" cap="none" spc="0" normalizeH="0" baseline="0" noProof="0" dirty="0">
              <a:ln>
                <a:noFill/>
              </a:ln>
              <a:solidFill>
                <a:srgbClr val="FFFFFF"/>
              </a:solidFill>
              <a:effectLst/>
              <a:uLnTx/>
              <a:uFillTx/>
              <a:latin typeface="Calibri" pitchFamily="34" charset="0"/>
              <a:ea typeface="+mn-ea"/>
              <a:cs typeface="Arial"/>
            </a:endParaRPr>
          </a:p>
        </p:txBody>
      </p:sp>
      <p:sp>
        <p:nvSpPr>
          <p:cNvPr id="3" name="Rectangle 3"/>
          <p:cNvSpPr txBox="1">
            <a:spLocks noChangeArrowheads="1"/>
          </p:cNvSpPr>
          <p:nvPr/>
        </p:nvSpPr>
        <p:spPr>
          <a:xfrm>
            <a:off x="0" y="0"/>
            <a:ext cx="12192000" cy="1905000"/>
          </a:xfrm>
          <a:prstGeom prst="rect">
            <a:avLst/>
          </a:prstGeom>
        </p:spPr>
        <p:txBody>
          <a:bodyPr/>
          <a:lstStyle/>
          <a:p>
            <a:pPr algn="ctr"/>
            <a:r>
              <a:rPr lang="en-US" sz="3200" b="1" dirty="0"/>
              <a:t>It’s Time to Awake</a:t>
            </a:r>
            <a:endParaRPr lang="en-US" sz="3200" dirty="0"/>
          </a:p>
          <a:p>
            <a:pPr algn="ctr"/>
            <a:r>
              <a:rPr lang="en-US" sz="2800" b="1" dirty="0"/>
              <a:t>by Pastor Fee Soliven</a:t>
            </a:r>
            <a:endParaRPr lang="en-US" sz="2800" dirty="0"/>
          </a:p>
          <a:p>
            <a:pPr algn="ctr"/>
            <a:r>
              <a:rPr lang="en-US" sz="3200" b="1" dirty="0"/>
              <a:t>Ephesians 5:8-14</a:t>
            </a:r>
            <a:endParaRPr lang="en-US" sz="3200" dirty="0"/>
          </a:p>
          <a:p>
            <a:pPr algn="ctr"/>
            <a:r>
              <a:rPr lang="en-US" sz="3200" b="1" dirty="0"/>
              <a:t>Sunday Morning</a:t>
            </a:r>
            <a:endParaRPr lang="en-US" sz="3200" dirty="0"/>
          </a:p>
          <a:p>
            <a:pPr algn="ctr"/>
            <a:r>
              <a:rPr lang="en-US" sz="3200" b="1" dirty="0"/>
              <a:t>September 20, 2026</a:t>
            </a:r>
            <a:endParaRPr lang="en-US" sz="3200" dirty="0"/>
          </a:p>
          <a:p>
            <a:pPr marL="0" marR="0" algn="ctr">
              <a:lnSpc>
                <a:spcPct val="115000"/>
              </a:lnSpc>
              <a:spcBef>
                <a:spcPts val="0"/>
              </a:spcBef>
              <a:spcAft>
                <a:spcPts val="0"/>
              </a:spcAft>
            </a:pP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C9FC7BBE-5A03-A2F0-F2E0-F4A2B464E2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4600"/>
            <a:ext cx="12191999" cy="4343400"/>
          </a:xfrm>
          <a:prstGeom prst="rect">
            <a:avLst/>
          </a:prstGeom>
        </p:spPr>
      </p:pic>
      <p:pic>
        <p:nvPicPr>
          <p:cNvPr id="8" name="Picture 7" descr="AGCF highest resolution.jpg"/>
          <p:cNvPicPr>
            <a:picLocks noChangeAspect="1"/>
          </p:cNvPicPr>
          <p:nvPr/>
        </p:nvPicPr>
        <p:blipFill>
          <a:blip r:embed="rId3" cstate="print"/>
          <a:stretch>
            <a:fillRect/>
          </a:stretch>
        </p:blipFill>
        <p:spPr>
          <a:xfrm>
            <a:off x="-40053" y="5695950"/>
            <a:ext cx="1549399" cy="11620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0"/>
            <a:ext cx="12192000" cy="6019800"/>
          </a:xfrm>
          <a:prstGeom prst="rect">
            <a:avLst/>
          </a:prstGeom>
        </p:spPr>
        <p:txBody>
          <a:bodyPr/>
          <a:lstStyle/>
          <a:p>
            <a:pPr algn="ctr"/>
            <a:r>
              <a:rPr lang="en-US" sz="4000" b="1" u="sng" dirty="0"/>
              <a:t>Ephesians 5:8-14</a:t>
            </a:r>
            <a:endParaRPr lang="en-US" sz="4000" u="sng" dirty="0"/>
          </a:p>
          <a:p>
            <a:pPr algn="ctr"/>
            <a:r>
              <a:rPr lang="en-US" sz="4000" dirty="0"/>
              <a:t>8 For you were once darkness, but now you are light in the Lord. Walk as children of light 9(for the fruit of the Spirit is in all goodness, righteousness, and truth), 10 finding out what is acceptable to the Lord. 11 And have no fellowship with the unfruitful works of darkness, but rather expose them.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02618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105400"/>
          </a:xfrm>
          <a:prstGeom prst="rect">
            <a:avLst/>
          </a:prstGeom>
        </p:spPr>
        <p:txBody>
          <a:bodyPr/>
          <a:lstStyle/>
          <a:p>
            <a:pPr algn="ctr"/>
            <a:r>
              <a:rPr lang="en-US" sz="4000" dirty="0"/>
              <a:t> 12 For it is shameful even to speak of those things which are done by them in secret. 13 But all things that are exposed are made manifest by the light, for whatever makes manifest is light. 14 Therefore He says: "Awake, you who sleep, Arise from the dead, And Christ will give you light." </a:t>
            </a:r>
          </a:p>
          <a:p>
            <a:pPr algn="ctr"/>
            <a:endParaRPr lang="en-US" sz="4000" dirty="0"/>
          </a:p>
          <a:p>
            <a:pPr algn="ctr"/>
            <a:endParaRPr lang="en-US" sz="4000" dirty="0">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
            <a:ext cx="12192000" cy="1938992"/>
          </a:xfrm>
          <a:prstGeom prst="rect">
            <a:avLst/>
          </a:prstGeom>
          <a:noFill/>
        </p:spPr>
        <p:txBody>
          <a:bodyPr wrap="square" rtlCol="0">
            <a:spAutoFit/>
          </a:bodyPr>
          <a:lstStyle/>
          <a:p>
            <a:pPr algn="ctr"/>
            <a:r>
              <a:rPr lang="en-US" sz="4000" dirty="0"/>
              <a:t> </a:t>
            </a:r>
            <a:r>
              <a:rPr lang="en-US" sz="4000" b="1" u="sng" dirty="0"/>
              <a:t>Genesis 1:1</a:t>
            </a:r>
            <a:endParaRPr lang="en-US" sz="4000" u="sng" dirty="0"/>
          </a:p>
          <a:p>
            <a:pPr algn="ctr"/>
            <a:r>
              <a:rPr lang="en-US" sz="4000" dirty="0"/>
              <a:t>In the beginning God created the heavens and the earth. </a:t>
            </a:r>
          </a:p>
        </p:txBody>
      </p:sp>
      <p:pic>
        <p:nvPicPr>
          <p:cNvPr id="3" name="Picture 2">
            <a:extLst>
              <a:ext uri="{FF2B5EF4-FFF2-40B4-BE49-F238E27FC236}">
                <a16:creationId xmlns:a16="http://schemas.microsoft.com/office/drawing/2014/main" id="{EC730269-4C84-611B-12C2-BB8C7A371F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029200"/>
          </a:xfrm>
          <a:prstGeom prst="rect">
            <a:avLst/>
          </a:prstGeom>
        </p:spPr>
        <p:txBody>
          <a:bodyPr/>
          <a:lstStyle/>
          <a:p>
            <a:pPr algn="ctr"/>
            <a:r>
              <a:rPr lang="en-US" sz="4000" b="1" u="sng" dirty="0"/>
              <a:t>John 1:4-5</a:t>
            </a:r>
            <a:endParaRPr lang="en-US" sz="4000" u="sng" dirty="0"/>
          </a:p>
          <a:p>
            <a:pPr algn="ctr"/>
            <a:r>
              <a:rPr lang="en-US" sz="4000" dirty="0"/>
              <a:t>4 In Him was life, and the life was the light of men. 5 And the light shines in the darkness, and the darkness did not comprehend it. </a:t>
            </a:r>
          </a:p>
          <a:p>
            <a:pPr algn="ctr"/>
            <a:endParaRPr lang="en-US" sz="4000" dirty="0"/>
          </a:p>
        </p:txBody>
      </p:sp>
      <p:pic>
        <p:nvPicPr>
          <p:cNvPr id="4" name="Picture 3">
            <a:extLst>
              <a:ext uri="{FF2B5EF4-FFF2-40B4-BE49-F238E27FC236}">
                <a16:creationId xmlns:a16="http://schemas.microsoft.com/office/drawing/2014/main" id="{E9185667-24C8-66EB-9E3A-D0F1C01D1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68200"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
            <a:ext cx="12192000" cy="5016758"/>
          </a:xfrm>
          <a:prstGeom prst="rect">
            <a:avLst/>
          </a:prstGeom>
        </p:spPr>
        <p:txBody>
          <a:bodyPr wrap="square">
            <a:spAutoFit/>
          </a:bodyPr>
          <a:lstStyle/>
          <a:p>
            <a:pPr algn="ctr"/>
            <a:r>
              <a:rPr lang="en-US" sz="4000" b="1" u="sng" dirty="0"/>
              <a:t>Genesis 1:3-4</a:t>
            </a:r>
            <a:endParaRPr lang="en-US" sz="4000" u="sng" dirty="0"/>
          </a:p>
          <a:p>
            <a:pPr algn="ctr"/>
            <a:r>
              <a:rPr lang="en-US" sz="4000" dirty="0"/>
              <a:t>3 Then God said, "Let there be light"; and there was light. 4 And God saw the light, that it was good; and God divided the light from the darkness. </a:t>
            </a:r>
          </a:p>
          <a:p>
            <a:pPr algn="ctr"/>
            <a:r>
              <a:rPr lang="en-US" sz="4000" dirty="0"/>
              <a:t> </a:t>
            </a:r>
          </a:p>
          <a:p>
            <a:pPr algn="ctr"/>
            <a:r>
              <a:rPr lang="en-US" sz="4000" dirty="0"/>
              <a:t> </a:t>
            </a:r>
          </a:p>
          <a:p>
            <a:pPr algn="ctr"/>
            <a:endParaRPr lang="en-US" sz="4000" dirty="0"/>
          </a:p>
        </p:txBody>
      </p:sp>
      <p:pic>
        <p:nvPicPr>
          <p:cNvPr id="4" name="Picture 3">
            <a:extLst>
              <a:ext uri="{FF2B5EF4-FFF2-40B4-BE49-F238E27FC236}">
                <a16:creationId xmlns:a16="http://schemas.microsoft.com/office/drawing/2014/main" id="{85DDF9CD-ABD0-6058-BAF6-B01A572B32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344400"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0"/>
            <a:ext cx="12192000" cy="6019800"/>
          </a:xfrm>
          <a:prstGeom prst="rect">
            <a:avLst/>
          </a:prstGeom>
        </p:spPr>
        <p:txBody>
          <a:bodyPr/>
          <a:lstStyle/>
          <a:p>
            <a:pPr algn="ctr"/>
            <a:r>
              <a:rPr lang="en-US" sz="4000" dirty="0"/>
              <a:t> </a:t>
            </a:r>
            <a:r>
              <a:rPr lang="en-US" sz="4000" b="1" u="sng" dirty="0"/>
              <a:t>Luke 23:34</a:t>
            </a:r>
            <a:endParaRPr lang="en-US" sz="4000" u="sng" dirty="0"/>
          </a:p>
          <a:p>
            <a:pPr algn="ctr"/>
            <a:r>
              <a:rPr lang="en-US" sz="4000" dirty="0"/>
              <a:t>Then Jesus said, </a:t>
            </a:r>
            <a:r>
              <a:rPr lang="en-US" sz="4000" dirty="0">
                <a:solidFill>
                  <a:srgbClr val="FF0000"/>
                </a:solidFill>
              </a:rPr>
              <a:t>"Father, forgive them, for they do not know what they do." </a:t>
            </a:r>
            <a:r>
              <a:rPr lang="en-US" sz="4000" dirty="0"/>
              <a:t>And they divided His garments and cast lots. </a:t>
            </a:r>
          </a:p>
          <a:p>
            <a:pPr algn="ctr"/>
            <a:r>
              <a:rPr lang="en-US" sz="4000" dirty="0"/>
              <a:t> </a:t>
            </a:r>
            <a:endParaRPr lang="en-US" sz="4000" u="sng" dirty="0"/>
          </a:p>
          <a:p>
            <a:pPr marL="0" marR="0" algn="ctr">
              <a:lnSpc>
                <a:spcPct val="115000"/>
              </a:lnSpc>
              <a:spcBef>
                <a:spcPts val="0"/>
              </a:spcBef>
              <a:spcAft>
                <a:spcPts val="0"/>
              </a:spcAft>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362CDD1C-6232-8A70-A5BD-7D883ECFD9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400"/>
            <a:ext cx="12344400" cy="7086600"/>
          </a:xfrm>
          <a:prstGeom prst="rect">
            <a:avLst/>
          </a:prstGeom>
        </p:spPr>
      </p:pic>
    </p:spTree>
    <p:extLst>
      <p:ext uri="{BB962C8B-B14F-4D97-AF65-F5344CB8AC3E}">
        <p14:creationId xmlns:p14="http://schemas.microsoft.com/office/powerpoint/2010/main" val="3326024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6858000"/>
          </a:xfrm>
          <a:prstGeom prst="rect">
            <a:avLst/>
          </a:prstGeom>
        </p:spPr>
        <p:txBody>
          <a:bodyPr/>
          <a:lstStyle/>
          <a:p>
            <a:pPr algn="ctr"/>
            <a:r>
              <a:rPr lang="en-US" sz="4000" b="1" u="sng" dirty="0"/>
              <a:t>Proverbs 14:34</a:t>
            </a:r>
            <a:endParaRPr lang="en-US" sz="4000" u="sng" dirty="0"/>
          </a:p>
          <a:p>
            <a:pPr algn="ctr"/>
            <a:r>
              <a:rPr lang="en-US" sz="4000" dirty="0"/>
              <a:t>Righteousness exalts a nation, But sin is a reproach to any people.</a:t>
            </a:r>
          </a:p>
          <a:p>
            <a:pPr algn="ctr"/>
            <a:endParaRPr lang="en-US" sz="4000" dirty="0">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0"/>
            <a:ext cx="12192000" cy="6019800"/>
          </a:xfrm>
          <a:prstGeom prst="rect">
            <a:avLst/>
          </a:prstGeom>
        </p:spPr>
        <p:txBody>
          <a:bodyPr/>
          <a:lstStyle/>
          <a:p>
            <a:pPr algn="ctr"/>
            <a:r>
              <a:rPr lang="en-US" sz="4000" b="1" u="sng" dirty="0"/>
              <a:t>John 9:5</a:t>
            </a:r>
            <a:endParaRPr lang="en-US" sz="4000" u="sng" dirty="0"/>
          </a:p>
          <a:p>
            <a:pPr algn="ctr"/>
            <a:r>
              <a:rPr lang="en-US" sz="4000" dirty="0">
                <a:solidFill>
                  <a:srgbClr val="FF0000"/>
                </a:solidFill>
              </a:rPr>
              <a:t>As long as I am in the world, I am the light of the world." </a:t>
            </a:r>
          </a:p>
          <a:p>
            <a:pPr algn="ctr"/>
            <a:r>
              <a:rPr lang="en-US" sz="4000" b="1" dirty="0"/>
              <a:t> </a:t>
            </a:r>
            <a:endParaRPr lang="en-US" sz="4000" dirty="0"/>
          </a:p>
          <a:p>
            <a:pPr algn="ctr"/>
            <a:r>
              <a:rPr lang="en-US" sz="4000" dirty="0"/>
              <a:t>  </a:t>
            </a:r>
          </a:p>
          <a:p>
            <a:pPr algn="ctr"/>
            <a:r>
              <a:rPr lang="en-US" sz="4000" dirty="0"/>
              <a:t> </a:t>
            </a: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B011577A-B6CF-6E9B-D648-193883E948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6200"/>
            <a:ext cx="12344400" cy="7010400"/>
          </a:xfrm>
          <a:prstGeom prst="rect">
            <a:avLst/>
          </a:prstGeom>
        </p:spPr>
      </p:pic>
    </p:spTree>
    <p:extLst>
      <p:ext uri="{BB962C8B-B14F-4D97-AF65-F5344CB8AC3E}">
        <p14:creationId xmlns:p14="http://schemas.microsoft.com/office/powerpoint/2010/main" val="32948344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0"/>
            <a:ext cx="12192000" cy="6019800"/>
          </a:xfrm>
          <a:prstGeom prst="rect">
            <a:avLst/>
          </a:prstGeom>
        </p:spPr>
        <p:txBody>
          <a:bodyPr/>
          <a:lstStyle/>
          <a:p>
            <a:pPr algn="ctr"/>
            <a:r>
              <a:rPr lang="en-US" sz="4000" b="1" u="sng" dirty="0"/>
              <a:t>Psalm 36:9</a:t>
            </a:r>
            <a:endParaRPr lang="en-US" sz="4000" u="sng" dirty="0"/>
          </a:p>
          <a:p>
            <a:pPr algn="ctr"/>
            <a:r>
              <a:rPr lang="en-US" sz="4000" dirty="0"/>
              <a:t>For with You is the fountain of life; In Your light we see light. </a:t>
            </a: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41CBAF7F-67CC-A682-F0EE-8E9DD01542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34200"/>
          </a:xfrm>
          <a:prstGeom prst="rect">
            <a:avLst/>
          </a:prstGeom>
        </p:spPr>
      </p:pic>
    </p:spTree>
    <p:extLst>
      <p:ext uri="{BB962C8B-B14F-4D97-AF65-F5344CB8AC3E}">
        <p14:creationId xmlns:p14="http://schemas.microsoft.com/office/powerpoint/2010/main" val="2915613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0"/>
            <a:ext cx="12192000" cy="6019800"/>
          </a:xfrm>
          <a:prstGeom prst="rect">
            <a:avLst/>
          </a:prstGeom>
        </p:spPr>
        <p:txBody>
          <a:bodyPr/>
          <a:lstStyle/>
          <a:p>
            <a:pPr algn="ctr"/>
            <a:r>
              <a:rPr lang="en-US" sz="4000" b="1" u="sng" dirty="0"/>
              <a:t>Isaiah 9:2</a:t>
            </a:r>
            <a:endParaRPr lang="en-US" sz="4000" u="sng" dirty="0"/>
          </a:p>
          <a:p>
            <a:pPr algn="ctr"/>
            <a:r>
              <a:rPr lang="en-US" sz="4000" dirty="0"/>
              <a:t>The people who walked in darkness Have seen a great light; Those who dwelt in the land of the shadow of death, Upon them a light has shined. </a:t>
            </a:r>
          </a:p>
          <a:p>
            <a:pPr algn="ctr"/>
            <a:r>
              <a:rPr lang="en-US" sz="4000" dirty="0"/>
              <a:t> </a:t>
            </a:r>
          </a:p>
          <a:p>
            <a:pPr marL="0" marR="0" algn="ctr">
              <a:lnSpc>
                <a:spcPct val="115000"/>
              </a:lnSpc>
              <a:spcBef>
                <a:spcPts val="0"/>
              </a:spcBef>
              <a:spcAft>
                <a:spcPts val="0"/>
              </a:spcAft>
            </a:pPr>
            <a:endParaRPr lang="en-US" sz="4000" dirty="0">
              <a:effectLst/>
              <a:ea typeface="Verdana" panose="020B060403050404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FFD204E1-F2D3-75FB-4D2A-25480DB467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0"/>
            <a:ext cx="12192000" cy="6019800"/>
          </a:xfrm>
          <a:prstGeom prst="rect">
            <a:avLst/>
          </a:prstGeom>
        </p:spPr>
        <p:txBody>
          <a:bodyPr/>
          <a:lstStyle/>
          <a:p>
            <a:pPr algn="ctr"/>
            <a:r>
              <a:rPr lang="en-US" sz="4000" b="1" u="sng" dirty="0"/>
              <a:t>Psalms 23:4</a:t>
            </a:r>
            <a:endParaRPr lang="en-US" sz="4000" u="sng" dirty="0"/>
          </a:p>
          <a:p>
            <a:pPr algn="ctr"/>
            <a:r>
              <a:rPr lang="en-US" sz="4000" dirty="0"/>
              <a:t>Yea, though I walk through the valley of the shadow of death, I will fear no evil; For You are with me; Your rod and Your staff, they comfort me. </a:t>
            </a: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6456D1BC-77F6-EA73-8F44-332B09600D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15144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029200"/>
          </a:xfrm>
          <a:prstGeom prst="rect">
            <a:avLst/>
          </a:prstGeom>
        </p:spPr>
        <p:txBody>
          <a:bodyPr/>
          <a:lstStyle/>
          <a:p>
            <a:pPr algn="ctr"/>
            <a:r>
              <a:rPr lang="en-US" sz="4000" b="1" u="sng" dirty="0"/>
              <a:t>Jeremiah 18:7-8</a:t>
            </a:r>
            <a:endParaRPr lang="en-US" sz="4000" u="sng" dirty="0"/>
          </a:p>
          <a:p>
            <a:pPr algn="ctr"/>
            <a:r>
              <a:rPr lang="en-US" sz="4000" dirty="0"/>
              <a:t>7 The instant I speak concerning a nation and concerning a kingdom, to pluck up, to pull down, and to destroy it, 8 if that nation against whom I have spoken turns from its evil, I will relent of the disaster that I thought to bring upon it. </a:t>
            </a:r>
          </a:p>
          <a:p>
            <a:pPr algn="ctr"/>
            <a:r>
              <a:rPr lang="en-US" sz="4000" dirty="0"/>
              <a:t> </a:t>
            </a:r>
          </a:p>
          <a:p>
            <a:pPr algn="ctr"/>
            <a:endParaRPr lang="en-US" sz="4000" u="sng" dirty="0"/>
          </a:p>
          <a:p>
            <a:pPr algn="ctr"/>
            <a:endParaRPr lang="en-US" sz="4000" dirty="0"/>
          </a:p>
          <a:p>
            <a:pPr algn="ctr"/>
            <a:r>
              <a:rPr lang="en-US" sz="4000" dirty="0"/>
              <a:t> </a:t>
            </a:r>
          </a:p>
          <a:p>
            <a:pPr marL="0" marR="0" algn="ctr">
              <a:lnSpc>
                <a:spcPct val="115000"/>
              </a:lnSpc>
              <a:spcAft>
                <a:spcPts val="1000"/>
              </a:spcAft>
              <a:buNone/>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buNone/>
            </a:pPr>
            <a:r>
              <a:rPr lang="en-US" sz="4000" b="1" dirty="0">
                <a:ea typeface="Verdana" panose="020B0604030504040204" pitchFamily="34" charset="0"/>
                <a:cs typeface="Times New Roman" panose="02020603050405020304" pitchFamily="18" charset="0"/>
              </a:rPr>
              <a:t> </a:t>
            </a:r>
            <a:r>
              <a:rPr lang="en-US" sz="4000" dirty="0">
                <a:ea typeface="Verdana" panose="020B0604030504040204" pitchFamily="34" charset="0"/>
                <a:cs typeface="Times New Roman" panose="02020603050405020304" pitchFamily="18" charset="0"/>
              </a:rPr>
              <a:t>  </a:t>
            </a:r>
          </a:p>
          <a:p>
            <a:pPr marL="0" marR="0" algn="ctr">
              <a:lnSpc>
                <a:spcPct val="115000"/>
              </a:lnSpc>
              <a:spcAft>
                <a:spcPts val="1000"/>
              </a:spcAft>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buNone/>
            </a:pPr>
            <a:r>
              <a:rPr lang="en-US" sz="4000" dirty="0">
                <a:ea typeface="Calibri" panose="020F0502020204030204" pitchFamily="34" charset="0"/>
                <a:cs typeface="Calibri" panose="020F0502020204030204" pitchFamily="34"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gn="ctr"/>
            <a:r>
              <a:rPr lang="en-US" sz="4000" dirty="0"/>
              <a:t> </a:t>
            </a:r>
          </a:p>
          <a:p>
            <a:pPr algn="ctr"/>
            <a:r>
              <a:rPr lang="en-US" sz="4000" dirty="0"/>
              <a:t> </a:t>
            </a:r>
          </a:p>
          <a:p>
            <a:pPr algn="ctr"/>
            <a:r>
              <a:rPr lang="en-US" sz="4000" dirty="0"/>
              <a:t> </a:t>
            </a:r>
          </a:p>
          <a:p>
            <a:pPr marL="0" marR="0" algn="ctr">
              <a:lnSpc>
                <a:spcPct val="115000"/>
              </a:lnSpc>
              <a:spcAft>
                <a:spcPts val="1000"/>
              </a:spcAft>
              <a:buNone/>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0"/>
            <a:ext cx="12192000" cy="6019800"/>
          </a:xfrm>
          <a:prstGeom prst="rect">
            <a:avLst/>
          </a:prstGeom>
        </p:spPr>
        <p:txBody>
          <a:bodyPr/>
          <a:lstStyle/>
          <a:p>
            <a:pPr algn="ctr"/>
            <a:r>
              <a:rPr lang="en-US" sz="4000" b="1" u="sng" dirty="0"/>
              <a:t>1 Peter 2:9</a:t>
            </a:r>
          </a:p>
          <a:p>
            <a:pPr algn="ctr"/>
            <a:r>
              <a:rPr lang="en-US" sz="4000" dirty="0"/>
              <a:t>But you are a chosen generation, a royal priesthood, a holy nation, His own special people, that you may proclaim the praises of Him who called you out of darkness into His marvelous light; </a:t>
            </a:r>
          </a:p>
          <a:p>
            <a:pPr algn="ctr"/>
            <a:r>
              <a:rPr lang="en-US" sz="4000" b="1" dirty="0"/>
              <a:t> </a:t>
            </a:r>
            <a:endParaRPr lang="en-US" sz="4000" dirty="0"/>
          </a:p>
          <a:p>
            <a:pPr marL="0" marR="0" algn="ctr">
              <a:lnSpc>
                <a:spcPct val="115000"/>
              </a:lnSpc>
              <a:spcAft>
                <a:spcPts val="1000"/>
              </a:spcAft>
            </a:pPr>
            <a:endParaRPr lang="en-US" sz="40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buNone/>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AEBC4060-9E03-3C6C-1770-E618A7B5F4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0"/>
            <a:ext cx="12420600" cy="69342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029200"/>
          </a:xfrm>
          <a:prstGeom prst="rect">
            <a:avLst/>
          </a:prstGeom>
        </p:spPr>
        <p:txBody>
          <a:bodyPr/>
          <a:lstStyle/>
          <a:p>
            <a:pPr algn="ctr"/>
            <a:r>
              <a:rPr lang="en-US" sz="4000" dirty="0"/>
              <a:t> </a:t>
            </a:r>
            <a:r>
              <a:rPr lang="en-US" sz="4000" b="1" u="sng" dirty="0"/>
              <a:t>John 1:6-13</a:t>
            </a:r>
            <a:endParaRPr lang="en-US" sz="4000" u="sng" dirty="0"/>
          </a:p>
          <a:p>
            <a:pPr algn="ctr"/>
            <a:r>
              <a:rPr lang="en-US" sz="4000" dirty="0"/>
              <a:t>6 There was a man sent from God, whose name was John. 7 This man came for a witness, to bear witness of the Light, that all through him might believe. 8 He was not that Light, but was sent to bear witness of that Light. 9 That was the true Light which gives light to every man coming into the world. 10 He was in the world, and the world was made through Him, and the world did not know Him. </a:t>
            </a: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C1D5539D-93B2-F573-AA17-A3EA744B32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342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A0B00-4AF8-9988-A972-CE08D87DBA85}"/>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86D4BCBB-7F95-8583-5994-DE3BB2D21EB1}"/>
              </a:ext>
            </a:extLst>
          </p:cNvPr>
          <p:cNvSpPr txBox="1">
            <a:spLocks noChangeArrowheads="1"/>
          </p:cNvSpPr>
          <p:nvPr/>
        </p:nvSpPr>
        <p:spPr>
          <a:xfrm>
            <a:off x="0" y="0"/>
            <a:ext cx="12192000" cy="5029200"/>
          </a:xfrm>
          <a:prstGeom prst="rect">
            <a:avLst/>
          </a:prstGeom>
        </p:spPr>
        <p:txBody>
          <a:bodyPr/>
          <a:lstStyle/>
          <a:p>
            <a:pPr algn="ctr"/>
            <a:r>
              <a:rPr lang="en-US" sz="4000" b="1" u="sng" dirty="0"/>
              <a:t>John 8:13-15</a:t>
            </a:r>
            <a:endParaRPr lang="en-US" sz="4000" u="sng" dirty="0"/>
          </a:p>
          <a:p>
            <a:pPr algn="ctr"/>
            <a:r>
              <a:rPr lang="en-US" sz="4000" dirty="0"/>
              <a:t>13 The Pharisees therefore said to Him, "You bear witness of Yourself; Your witness is not true." 14 Jesus answered and said to them, </a:t>
            </a:r>
            <a:r>
              <a:rPr lang="en-US" sz="4000" dirty="0">
                <a:solidFill>
                  <a:srgbClr val="FF0000"/>
                </a:solidFill>
              </a:rPr>
              <a:t>"Even if I bear witness of Myself, My witness is true, for I know where I came from and where I am going; but you do not know where I come from and where I am going. </a:t>
            </a:r>
            <a:r>
              <a:rPr lang="en-US" sz="4000" dirty="0"/>
              <a:t>15 </a:t>
            </a:r>
            <a:r>
              <a:rPr lang="en-US" sz="4000" dirty="0">
                <a:solidFill>
                  <a:srgbClr val="FF0000"/>
                </a:solidFill>
              </a:rPr>
              <a:t>You judge according to the flesh; I judge no one. </a:t>
            </a:r>
          </a:p>
          <a:p>
            <a:pPr algn="ct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DE6EB957-717D-BA5F-B0F4-CA0D388D56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437859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51275"/>
            <a:ext cx="12192000" cy="5537675"/>
          </a:xfrm>
          <a:prstGeom prst="rect">
            <a:avLst/>
          </a:prstGeom>
        </p:spPr>
        <p:txBody>
          <a:bodyPr/>
          <a:lstStyle/>
          <a:p>
            <a:pPr algn="ctr"/>
            <a:r>
              <a:rPr lang="en-US" sz="4800" b="1" u="sng" dirty="0"/>
              <a:t>John 12:47</a:t>
            </a:r>
            <a:endParaRPr lang="en-US" sz="4800" u="sng" dirty="0"/>
          </a:p>
          <a:p>
            <a:pPr algn="ctr"/>
            <a:r>
              <a:rPr lang="en-US" sz="4800" dirty="0">
                <a:solidFill>
                  <a:srgbClr val="FF0000"/>
                </a:solidFill>
              </a:rPr>
              <a:t>And if anyone hears My words and does not believe, I do not judge him; for I did not come to judge the world but to save the world.</a:t>
            </a:r>
          </a:p>
          <a:p>
            <a:pPr algn="ctr"/>
            <a:r>
              <a:rPr lang="en-US" sz="4800" dirty="0"/>
              <a:t> </a:t>
            </a:r>
          </a:p>
          <a:p>
            <a:pPr algn="ctr"/>
            <a:endParaRPr kumimoji="0" lang="en-US" sz="4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D43D4F10-7C49-F406-4C32-1B00AF1D04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1275"/>
            <a:ext cx="12192000" cy="6909275"/>
          </a:xfrm>
          <a:prstGeom prst="rect">
            <a:avLst/>
          </a:prstGeom>
        </p:spPr>
      </p:pic>
    </p:spTree>
    <p:extLst>
      <p:ext uri="{BB962C8B-B14F-4D97-AF65-F5344CB8AC3E}">
        <p14:creationId xmlns:p14="http://schemas.microsoft.com/office/powerpoint/2010/main" val="31523120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486400"/>
          </a:xfrm>
          <a:prstGeom prst="rect">
            <a:avLst/>
          </a:prstGeom>
        </p:spPr>
        <p:txBody>
          <a:bodyPr/>
          <a:lstStyle/>
          <a:p>
            <a:pPr algn="ctr"/>
            <a:r>
              <a:rPr lang="en-US" sz="4000" dirty="0"/>
              <a:t> </a:t>
            </a:r>
            <a:r>
              <a:rPr lang="en-US" sz="4000" b="1" u="sng" dirty="0"/>
              <a:t>John 3:17</a:t>
            </a:r>
            <a:endParaRPr lang="en-US" sz="4000" u="sng" dirty="0"/>
          </a:p>
          <a:p>
            <a:pPr algn="ctr"/>
            <a:r>
              <a:rPr lang="en-US" sz="4000" dirty="0">
                <a:solidFill>
                  <a:srgbClr val="FF0000"/>
                </a:solidFill>
              </a:rPr>
              <a:t>For God did not send His Son into the world to condemn the world, but that the world through Him might be saved. </a:t>
            </a:r>
          </a:p>
          <a:p>
            <a:pPr algn="ctr"/>
            <a:r>
              <a:rPr lang="en-US" sz="4000" dirty="0"/>
              <a:t> </a:t>
            </a:r>
          </a:p>
          <a:p>
            <a:pPr marL="0" marR="0" algn="ctr">
              <a:lnSpc>
                <a:spcPct val="115000"/>
              </a:lnSpc>
              <a:spcAft>
                <a:spcPts val="1000"/>
              </a:spcAft>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gn="ctr"/>
            <a:r>
              <a:rPr lang="en-US" sz="4000" dirty="0"/>
              <a:t> </a:t>
            </a:r>
          </a:p>
          <a:p>
            <a:pPr lvl="0" algn="ctr">
              <a:lnSpc>
                <a:spcPct val="115000"/>
              </a:lnSpc>
              <a:spcBef>
                <a:spcPts val="0"/>
              </a:spcBef>
              <a:spcAft>
                <a:spcPts val="0"/>
              </a:spcAf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89AA2F70-BFBA-5468-AD31-BA0A518DDE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6200"/>
            <a:ext cx="12344400" cy="6934200"/>
          </a:xfrm>
          <a:prstGeom prst="rect">
            <a:avLst/>
          </a:prstGeom>
        </p:spPr>
      </p:pic>
    </p:spTree>
    <p:extLst>
      <p:ext uri="{BB962C8B-B14F-4D97-AF65-F5344CB8AC3E}">
        <p14:creationId xmlns:p14="http://schemas.microsoft.com/office/powerpoint/2010/main" val="2996822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8388"/>
            <a:ext cx="12192000" cy="5020811"/>
          </a:xfrm>
          <a:prstGeom prst="rect">
            <a:avLst/>
          </a:prstGeom>
        </p:spPr>
        <p:txBody>
          <a:bodyPr/>
          <a:lstStyle/>
          <a:p>
            <a:pPr algn="ctr"/>
            <a:r>
              <a:rPr lang="en-US" sz="4000" dirty="0"/>
              <a:t> </a:t>
            </a:r>
            <a:r>
              <a:rPr lang="en-US" sz="4000" b="1" u="sng" dirty="0"/>
              <a:t>Nahum 3:19</a:t>
            </a:r>
            <a:endParaRPr lang="en-US" sz="4000" u="sng" dirty="0"/>
          </a:p>
          <a:p>
            <a:pPr algn="ctr"/>
            <a:r>
              <a:rPr lang="en-US" sz="4000" dirty="0"/>
              <a:t>Your injury has no healing, Your wound is severe. All who hear news of you Will clap their hands over you, For upon whom has not your wickedness passed continually?</a:t>
            </a:r>
          </a:p>
          <a:p>
            <a:pPr algn="ctr"/>
            <a:r>
              <a:rPr lang="en-US" sz="4000" dirty="0"/>
              <a:t> </a:t>
            </a:r>
          </a:p>
          <a:p>
            <a:pPr marL="0" marR="0" algn="ctr">
              <a:lnSpc>
                <a:spcPct val="115000"/>
              </a:lnSpc>
              <a:spcAft>
                <a:spcPts val="1000"/>
              </a:spcAft>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3518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486400"/>
          </a:xfrm>
          <a:prstGeom prst="rect">
            <a:avLst/>
          </a:prstGeom>
        </p:spPr>
        <p:txBody>
          <a:bodyPr/>
          <a:lstStyle/>
          <a:p>
            <a:pPr algn="ctr"/>
            <a:r>
              <a:rPr lang="en-US" sz="3800" b="1" u="sng" dirty="0"/>
              <a:t>Jeremiah 30:12-14</a:t>
            </a:r>
            <a:endParaRPr lang="en-US" sz="3800" u="sng" dirty="0"/>
          </a:p>
          <a:p>
            <a:pPr algn="ctr"/>
            <a:r>
              <a:rPr lang="en-US" sz="3800" dirty="0"/>
              <a:t>12 "For thus says the LORD: 'Your affliction is incurable, Your wound is severe. 13 There is no one to plead your cause, That you may be bound up; You have no healing medicines. 14 All your lovers have forgotten you; They do not seek you; For I have wounded you with the wound of an enemy, With the chastisement of a cruel one, For the multitude of your iniquities, Because your sins have increased. </a:t>
            </a:r>
          </a:p>
          <a:p>
            <a:pPr marL="0" marR="0" algn="ctr">
              <a:lnSpc>
                <a:spcPct val="115000"/>
              </a:lnSpc>
              <a:spcBef>
                <a:spcPts val="0"/>
              </a:spcBef>
              <a:spcAft>
                <a:spcPts val="0"/>
              </a:spcAft>
            </a:pP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815231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36945" y="0"/>
            <a:ext cx="12192000" cy="5486400"/>
          </a:xfrm>
          <a:prstGeom prst="rect">
            <a:avLst/>
          </a:prstGeom>
        </p:spPr>
        <p:txBody>
          <a:bodyPr/>
          <a:lstStyle/>
          <a:p>
            <a:pPr algn="ctr"/>
            <a:r>
              <a:rPr lang="en-US" sz="4000" b="1" u="sng" dirty="0"/>
              <a:t>2 Corinthians 4:3-6</a:t>
            </a:r>
            <a:endParaRPr lang="en-US" sz="4000" u="sng" dirty="0"/>
          </a:p>
          <a:p>
            <a:pPr algn="ctr"/>
            <a:r>
              <a:rPr lang="en-US" sz="4000" dirty="0"/>
              <a:t>3 But even if our gospel is veiled, it is veiled to those who are perishing, 4 whose minds the god of this age has blinded, who do not believe, lest the light of the gospel of the glory of Christ, who is the image of God, should shine on them. 5 For we do not preach ourselves, but Christ Jesus the Lord, and ourselves your bondservants for Jesus' sake.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AC0E4D27-4312-E769-9DA2-0BF809061D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0"/>
            <a:ext cx="12573000" cy="6858000"/>
          </a:xfrm>
          <a:prstGeom prst="rect">
            <a:avLst/>
          </a:prstGeom>
        </p:spPr>
      </p:pic>
    </p:spTree>
    <p:extLst>
      <p:ext uri="{BB962C8B-B14F-4D97-AF65-F5344CB8AC3E}">
        <p14:creationId xmlns:p14="http://schemas.microsoft.com/office/powerpoint/2010/main" val="2642400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486400"/>
          </a:xfrm>
          <a:prstGeom prst="rect">
            <a:avLst/>
          </a:prstGeom>
        </p:spPr>
        <p:txBody>
          <a:bodyPr/>
          <a:lstStyle/>
          <a:p>
            <a:pPr algn="ctr"/>
            <a:r>
              <a:rPr lang="en-US" sz="4000" dirty="0"/>
              <a:t>6 For it is the God who commanded light to shine out of darkness, who has shone in our hearts to give the light of the knowledge of the glory of God in the face of Jesus Christ. </a:t>
            </a:r>
          </a:p>
          <a:p>
            <a:pPr algn="ctr"/>
            <a:r>
              <a:rPr lang="en-US" sz="4000" dirty="0"/>
              <a:t> </a:t>
            </a:r>
          </a:p>
          <a:p>
            <a:pPr marL="0" marR="0" algn="ctr">
              <a:lnSpc>
                <a:spcPct val="115000"/>
              </a:lnSpc>
              <a:spcAft>
                <a:spcPts val="1000"/>
              </a:spcAft>
              <a:buNone/>
            </a:pP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gn="ctr"/>
            <a:r>
              <a:rPr lang="en-US" sz="4000" dirty="0"/>
              <a:t> </a:t>
            </a:r>
          </a:p>
          <a:p>
            <a:pPr algn="ctr"/>
            <a:r>
              <a:rPr lang="en-US" sz="4000" b="1" dirty="0"/>
              <a:t> </a:t>
            </a:r>
            <a:endParaRPr lang="en-US" sz="4000" dirty="0"/>
          </a:p>
          <a:p>
            <a:pPr marL="0" marR="0" algn="ctr">
              <a:lnSpc>
                <a:spcPct val="115000"/>
              </a:lnSpc>
              <a:spcAft>
                <a:spcPts val="1000"/>
              </a:spcAft>
              <a:buNone/>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gn="ctr"/>
            <a:r>
              <a:rPr lang="en-US" sz="4000" b="1" dirty="0"/>
              <a:t> </a:t>
            </a:r>
            <a:endParaRPr lang="en-US" sz="4000" dirty="0"/>
          </a:p>
          <a:p>
            <a:pPr algn="ctr"/>
            <a:r>
              <a:rPr lang="en-US" sz="4400" dirty="0"/>
              <a:t> </a:t>
            </a:r>
          </a:p>
          <a:p>
            <a:pPr marL="0" marR="0" algn="ctr">
              <a:lnSpc>
                <a:spcPct val="115000"/>
              </a:lnSpc>
              <a:spcBef>
                <a:spcPts val="0"/>
              </a:spcBef>
              <a:spcAft>
                <a:spcPts val="0"/>
              </a:spcAft>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gn="ctr"/>
            <a:r>
              <a:rPr lang="en-US" sz="4000" dirty="0"/>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BF2FFF05-04DC-690C-EDAF-F432B06FFF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432569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486400"/>
          </a:xfrm>
          <a:prstGeom prst="rect">
            <a:avLst/>
          </a:prstGeom>
        </p:spPr>
        <p:txBody>
          <a:bodyPr/>
          <a:lstStyle/>
          <a:p>
            <a:pPr algn="ctr"/>
            <a:r>
              <a:rPr lang="en-US" sz="4000" b="1" dirty="0"/>
              <a:t> </a:t>
            </a:r>
            <a:r>
              <a:rPr lang="en-US" sz="4000" b="1" u="sng" dirty="0"/>
              <a:t>John 8:19-20</a:t>
            </a:r>
            <a:endParaRPr lang="en-US" sz="4000" u="sng" dirty="0"/>
          </a:p>
          <a:p>
            <a:pPr algn="ctr"/>
            <a:r>
              <a:rPr lang="en-US" sz="4000" dirty="0"/>
              <a:t>19 Then they said to Him, "Where is Your Father?" Jesus answered, </a:t>
            </a:r>
            <a:r>
              <a:rPr lang="en-US" sz="4000" dirty="0">
                <a:solidFill>
                  <a:srgbClr val="FF0000"/>
                </a:solidFill>
              </a:rPr>
              <a:t>"You know neither Me nor My Father. If you had known Me, you would have known My Father also." </a:t>
            </a:r>
            <a:r>
              <a:rPr lang="en-US" sz="4000" dirty="0"/>
              <a:t>20 These words Jesus spoke in the treasury, as He taught in the temple; and no one laid hands on Him, for His hour had not yet come.</a:t>
            </a:r>
          </a:p>
          <a:p>
            <a:pPr algn="ctr"/>
            <a:r>
              <a:rPr lang="en-US" sz="4000" dirty="0"/>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53BC46FC-89B7-BC61-3CBA-8BC2F43C1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150017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486400"/>
          </a:xfrm>
          <a:prstGeom prst="rect">
            <a:avLst/>
          </a:prstGeom>
        </p:spPr>
        <p:txBody>
          <a:bodyPr/>
          <a:lstStyle/>
          <a:p>
            <a:pPr algn="ctr"/>
            <a:r>
              <a:rPr lang="en-US" sz="4000" b="1" u="sng" dirty="0"/>
              <a:t>John 8:21-59</a:t>
            </a:r>
            <a:endParaRPr lang="en-US" sz="4000" u="sng" dirty="0"/>
          </a:p>
          <a:p>
            <a:pPr algn="ctr"/>
            <a:r>
              <a:rPr lang="en-US" sz="4000" dirty="0"/>
              <a:t>21 Then Jesus said to them again, </a:t>
            </a:r>
            <a:r>
              <a:rPr lang="en-US" sz="4000" dirty="0">
                <a:solidFill>
                  <a:srgbClr val="FF0000"/>
                </a:solidFill>
              </a:rPr>
              <a:t>"I am going away, and you will seek Me, and will die in your sin. Where I go you cannot come." </a:t>
            </a:r>
            <a:r>
              <a:rPr lang="en-US" sz="4000" dirty="0"/>
              <a:t>22 So the Jews said, "Will He kill Himself, because He says, 'Where I go you cannot come'?" 23 And He said to them, </a:t>
            </a:r>
            <a:r>
              <a:rPr lang="en-US" sz="4000" dirty="0">
                <a:solidFill>
                  <a:srgbClr val="FF0000"/>
                </a:solidFill>
              </a:rPr>
              <a:t>"You are from beneath; I am from above. You are of this world; I am not of this world. </a:t>
            </a:r>
            <a:endParaRPr kumimoji="0" lang="en-US" sz="4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E45058A2-EF99-547B-11E7-6406E1DDC3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34200"/>
          </a:xfrm>
          <a:prstGeom prst="rect">
            <a:avLst/>
          </a:prstGeom>
        </p:spPr>
      </p:pic>
    </p:spTree>
    <p:extLst>
      <p:ext uri="{BB962C8B-B14F-4D97-AF65-F5344CB8AC3E}">
        <p14:creationId xmlns:p14="http://schemas.microsoft.com/office/powerpoint/2010/main" val="36993831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486400"/>
          </a:xfrm>
          <a:prstGeom prst="rect">
            <a:avLst/>
          </a:prstGeom>
        </p:spPr>
        <p:txBody>
          <a:bodyPr/>
          <a:lstStyle/>
          <a:p>
            <a:pPr algn="ctr"/>
            <a:r>
              <a:rPr lang="en-US" sz="4000" b="1" u="sng" dirty="0"/>
              <a:t>Proverbs 14:34</a:t>
            </a:r>
            <a:endParaRPr lang="en-US" sz="4000" u="sng" dirty="0"/>
          </a:p>
          <a:p>
            <a:pPr algn="ctr"/>
            <a:r>
              <a:rPr lang="en-US" sz="4000" dirty="0"/>
              <a:t>Righteousness exalts a nation, But sin is a reproach to any people.</a:t>
            </a:r>
          </a:p>
          <a:p>
            <a:pPr algn="ctr"/>
            <a:r>
              <a:rPr lang="en-US" sz="4000" dirty="0"/>
              <a:t> </a:t>
            </a:r>
          </a:p>
          <a:p>
            <a:pPr algn="ctr"/>
            <a:r>
              <a:rPr lang="en-US" sz="4000" dirty="0"/>
              <a:t> </a:t>
            </a:r>
          </a:p>
          <a:p>
            <a:pPr marL="0" marR="0" algn="ctr">
              <a:lnSpc>
                <a:spcPct val="115000"/>
              </a:lnSpc>
              <a:spcAft>
                <a:spcPts val="1000"/>
              </a:spcAft>
              <a:buNone/>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gn="ctr"/>
            <a:r>
              <a:rPr lang="en-US" sz="4000" dirty="0"/>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823545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486400"/>
          </a:xfrm>
          <a:prstGeom prst="rect">
            <a:avLst/>
          </a:prstGeom>
        </p:spPr>
        <p:txBody>
          <a:bodyPr/>
          <a:lstStyle/>
          <a:p>
            <a:pPr algn="ctr"/>
            <a:r>
              <a:rPr lang="en-US" sz="4000" dirty="0"/>
              <a:t>24 </a:t>
            </a:r>
            <a:r>
              <a:rPr lang="en-US" sz="4000" dirty="0">
                <a:solidFill>
                  <a:srgbClr val="FF0000"/>
                </a:solidFill>
              </a:rPr>
              <a:t>Therefore I said to you that you will die in your sins; for if you do not believe that I am He, you will die in your sins." </a:t>
            </a:r>
            <a:r>
              <a:rPr lang="en-US" sz="4000" dirty="0"/>
              <a:t>25 Then they said to Him, "Who are You?" And Jesus said to them, </a:t>
            </a:r>
            <a:r>
              <a:rPr lang="en-US" sz="4000" dirty="0">
                <a:solidFill>
                  <a:srgbClr val="FF0000"/>
                </a:solidFill>
              </a:rPr>
              <a:t>"Just what I have been saying to you from the beginning. </a:t>
            </a:r>
            <a:r>
              <a:rPr lang="en-US" sz="4000" dirty="0"/>
              <a:t>26 </a:t>
            </a:r>
            <a:r>
              <a:rPr lang="en-US" sz="4000" dirty="0">
                <a:solidFill>
                  <a:srgbClr val="FF0000"/>
                </a:solidFill>
              </a:rPr>
              <a:t>I have many things to say and to judge concerning you, but He who sent Me is true; and I speak to the world those things which I heard from Him."</a:t>
            </a:r>
            <a:endParaRPr lang="en-US" sz="4400" dirty="0">
              <a:solidFill>
                <a:srgbClr val="FF0000"/>
              </a:solidFill>
            </a:endParaRPr>
          </a:p>
          <a:p>
            <a:pPr marL="0" marR="0" algn="ctr">
              <a:lnSpc>
                <a:spcPct val="115000"/>
              </a:lnSpc>
              <a:spcAft>
                <a:spcPts val="1000"/>
              </a:spcAft>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gn="ctr"/>
            <a:r>
              <a:rPr lang="en-US" sz="4000" dirty="0"/>
              <a:t> </a:t>
            </a:r>
          </a:p>
          <a:p>
            <a:pPr marL="0" marR="0" algn="ctr">
              <a:lnSpc>
                <a:spcPct val="115000"/>
              </a:lnSpc>
              <a:spcBef>
                <a:spcPts val="0"/>
              </a:spcBef>
              <a:spcAft>
                <a:spcPts val="0"/>
              </a:spcAft>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buNone/>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gn="ctr"/>
            <a:r>
              <a:rPr lang="en-US" sz="4000" b="1" dirty="0"/>
              <a:t> </a:t>
            </a:r>
            <a:endParaRPr lang="en-US" sz="4000" dirty="0"/>
          </a:p>
          <a:p>
            <a:pPr algn="ctr"/>
            <a:r>
              <a:rPr lang="en-US" sz="4000" dirty="0"/>
              <a:t> </a:t>
            </a:r>
          </a:p>
          <a:p>
            <a:pPr marL="0" marR="0" algn="ctr">
              <a:lnSpc>
                <a:spcPct val="115000"/>
              </a:lnSpc>
              <a:spcAft>
                <a:spcPts val="1000"/>
              </a:spcAft>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pPr>
            <a:r>
              <a:rPr lang="en-US" sz="4000" b="1"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buNone/>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402A7EAB-69E1-D1BF-FE5A-E134806BED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958179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65C76-BBC4-FB9D-CA9A-3DD14C883DD2}"/>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9E073CB5-E557-1CDC-8791-1495848316F4}"/>
              </a:ext>
            </a:extLst>
          </p:cNvPr>
          <p:cNvSpPr txBox="1">
            <a:spLocks noChangeArrowheads="1"/>
          </p:cNvSpPr>
          <p:nvPr/>
        </p:nvSpPr>
        <p:spPr>
          <a:xfrm>
            <a:off x="0" y="0"/>
            <a:ext cx="12192000" cy="5486400"/>
          </a:xfrm>
          <a:prstGeom prst="rect">
            <a:avLst/>
          </a:prstGeom>
        </p:spPr>
        <p:txBody>
          <a:bodyPr/>
          <a:lstStyle/>
          <a:p>
            <a:pPr algn="ctr"/>
            <a:r>
              <a:rPr lang="en-US" sz="4000" dirty="0"/>
              <a:t>38 </a:t>
            </a:r>
            <a:r>
              <a:rPr lang="en-US" sz="4000" dirty="0">
                <a:solidFill>
                  <a:srgbClr val="FF0000"/>
                </a:solidFill>
              </a:rPr>
              <a:t>I speak what I have seen with My Father, and you do what you have seen with your father." </a:t>
            </a:r>
            <a:r>
              <a:rPr lang="en-US" sz="4000" dirty="0"/>
              <a:t>39 They answered and said to Him, "Abraham is our father." Jesus said to them, </a:t>
            </a:r>
            <a:r>
              <a:rPr lang="en-US" sz="4000" dirty="0">
                <a:solidFill>
                  <a:srgbClr val="FF0000"/>
                </a:solidFill>
              </a:rPr>
              <a:t>"If you were Abraham's children, you would do the works of Abraham. </a:t>
            </a:r>
            <a:r>
              <a:rPr lang="en-US" sz="4000" dirty="0"/>
              <a:t>40 </a:t>
            </a:r>
            <a:r>
              <a:rPr lang="en-US" sz="4000" dirty="0">
                <a:solidFill>
                  <a:srgbClr val="FF0000"/>
                </a:solidFill>
              </a:rPr>
              <a:t>But now you seek to kill Me, a Man who has told you the truth which I heard from God. Abraham did not do this. </a:t>
            </a:r>
            <a:endParaRPr kumimoji="0" lang="en-US" sz="4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0D25C8D9-5384-E421-00D2-56FAAD1880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68200" cy="6934200"/>
          </a:xfrm>
          <a:prstGeom prst="rect">
            <a:avLst/>
          </a:prstGeom>
        </p:spPr>
      </p:pic>
    </p:spTree>
    <p:extLst>
      <p:ext uri="{BB962C8B-B14F-4D97-AF65-F5344CB8AC3E}">
        <p14:creationId xmlns:p14="http://schemas.microsoft.com/office/powerpoint/2010/main" val="27736857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B681B-E851-B057-EEBE-0855173D20FA}"/>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7B7E7628-A9D9-F9AE-F53F-4D7D8D9D11C5}"/>
              </a:ext>
            </a:extLst>
          </p:cNvPr>
          <p:cNvSpPr txBox="1">
            <a:spLocks noChangeArrowheads="1"/>
          </p:cNvSpPr>
          <p:nvPr/>
        </p:nvSpPr>
        <p:spPr>
          <a:xfrm>
            <a:off x="0" y="0"/>
            <a:ext cx="12192000" cy="5486400"/>
          </a:xfrm>
          <a:prstGeom prst="rect">
            <a:avLst/>
          </a:prstGeom>
        </p:spPr>
        <p:txBody>
          <a:bodyPr/>
          <a:lstStyle/>
          <a:p>
            <a:pPr algn="ctr"/>
            <a:r>
              <a:rPr lang="en-US" sz="4000" dirty="0"/>
              <a:t> </a:t>
            </a:r>
            <a:r>
              <a:rPr lang="en-US" sz="4000" b="1" u="sng" dirty="0"/>
              <a:t>Proverbs 13:11</a:t>
            </a:r>
            <a:endParaRPr lang="en-US" sz="4000" u="sng" dirty="0"/>
          </a:p>
          <a:p>
            <a:pPr algn="ctr"/>
            <a:r>
              <a:rPr lang="en-US" sz="4000" dirty="0"/>
              <a:t>Wealth gained hastily will dwindle, but whoever gathers little by little will increase it.</a:t>
            </a:r>
          </a:p>
          <a:p>
            <a:pPr algn="ctr"/>
            <a:r>
              <a:rPr lang="en-US" sz="4000" dirty="0"/>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753454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12780-DFDB-44EB-E134-1F797A1EFAFA}"/>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1BAB25B2-F3DC-8702-48BB-22986E258B74}"/>
              </a:ext>
            </a:extLst>
          </p:cNvPr>
          <p:cNvSpPr txBox="1">
            <a:spLocks noChangeArrowheads="1"/>
          </p:cNvSpPr>
          <p:nvPr/>
        </p:nvSpPr>
        <p:spPr>
          <a:xfrm>
            <a:off x="0" y="0"/>
            <a:ext cx="12192000" cy="5486400"/>
          </a:xfrm>
          <a:prstGeom prst="rect">
            <a:avLst/>
          </a:prstGeom>
        </p:spPr>
        <p:txBody>
          <a:bodyPr/>
          <a:lstStyle/>
          <a:p>
            <a:pPr algn="ctr"/>
            <a:r>
              <a:rPr lang="en-US" sz="4000" b="1" u="sng" dirty="0"/>
              <a:t>Proverbs 15:27</a:t>
            </a:r>
            <a:endParaRPr lang="en-US" sz="4000" u="sng" dirty="0"/>
          </a:p>
          <a:p>
            <a:pPr algn="ctr"/>
            <a:r>
              <a:rPr lang="en-US" sz="4000" dirty="0"/>
              <a:t>Whoever is greedy for unjust gain troubles his own household, but he who hates bribes will live.</a:t>
            </a:r>
          </a:p>
          <a:p>
            <a:pPr algn="ctr"/>
            <a:r>
              <a:rPr lang="en-US" sz="4000" dirty="0"/>
              <a:t> </a:t>
            </a:r>
          </a:p>
          <a:p>
            <a:pPr lvl="0" algn="ctr">
              <a:lnSpc>
                <a:spcPct val="115000"/>
              </a:lnSpc>
              <a:spcAft>
                <a:spcPts val="1000"/>
              </a:spcAft>
              <a:defRPr/>
            </a:pPr>
            <a:r>
              <a:rPr lang="en-US" sz="4000" dirty="0">
                <a:solidFill>
                  <a:srgbClr val="FFFFFF"/>
                </a:solidFill>
                <a:ea typeface="Calibri" panose="020F0502020204030204" pitchFamily="34" charset="0"/>
                <a:cs typeface="Times New Roman" panose="02020603050405020304" pitchFamily="18" charset="0"/>
              </a:rPr>
              <a:t> </a:t>
            </a:r>
            <a:endParaRPr lang="en-US" sz="4000"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pPr lvl="0" algn="ctr">
              <a:defRPr/>
            </a:pPr>
            <a:r>
              <a:rPr lang="en-US" sz="4000" dirty="0">
                <a:solidFill>
                  <a:srgbClr val="FFFFFF"/>
                </a:solidFill>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998957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D2347-6507-95C7-484D-3E283283600E}"/>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094BA983-F56D-1F20-DBA3-FC38F651B6CD}"/>
              </a:ext>
            </a:extLst>
          </p:cNvPr>
          <p:cNvSpPr txBox="1">
            <a:spLocks noChangeArrowheads="1"/>
          </p:cNvSpPr>
          <p:nvPr/>
        </p:nvSpPr>
        <p:spPr>
          <a:xfrm>
            <a:off x="0" y="0"/>
            <a:ext cx="12192000" cy="5486400"/>
          </a:xfrm>
          <a:prstGeom prst="rect">
            <a:avLst/>
          </a:prstGeom>
        </p:spPr>
        <p:txBody>
          <a:bodyPr/>
          <a:lstStyle/>
          <a:p>
            <a:pPr algn="ctr"/>
            <a:r>
              <a:rPr lang="en-US" sz="4000" b="1" u="sng" dirty="0"/>
              <a:t>Proverbs 20:21</a:t>
            </a:r>
            <a:endParaRPr lang="en-US" sz="4000" u="sng" dirty="0"/>
          </a:p>
          <a:p>
            <a:pPr algn="ctr"/>
            <a:r>
              <a:rPr lang="en-US" sz="4000" dirty="0"/>
              <a:t>An inheritance gained hastily in the beginning will not be blessed in the end.</a:t>
            </a:r>
          </a:p>
          <a:p>
            <a:pPr lvl="0" algn="ctr">
              <a:defRPr/>
            </a:pPr>
            <a:r>
              <a:rPr lang="en-US" sz="4000" dirty="0">
                <a:solidFill>
                  <a:srgbClr val="FFFFFF"/>
                </a:solidFill>
              </a:rPr>
              <a:t> </a:t>
            </a:r>
          </a:p>
          <a:p>
            <a:pPr lvl="0" algn="ctr">
              <a:defRPr/>
            </a:pPr>
            <a:r>
              <a:rPr lang="en-US" sz="4000" dirty="0">
                <a:solidFill>
                  <a:srgbClr val="FFFFFF"/>
                </a:solidFill>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864417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486400"/>
          </a:xfrm>
          <a:prstGeom prst="rect">
            <a:avLst/>
          </a:prstGeom>
        </p:spPr>
        <p:txBody>
          <a:bodyPr/>
          <a:lstStyle/>
          <a:p>
            <a:pPr algn="ctr"/>
            <a:r>
              <a:rPr lang="en-US" sz="4000" dirty="0"/>
              <a:t>30 As He spoke these words, many believed in Him. 31 Then Jesus said to those Jews who believed Him, </a:t>
            </a:r>
            <a:r>
              <a:rPr lang="en-US" sz="4000" dirty="0">
                <a:solidFill>
                  <a:srgbClr val="FF0000"/>
                </a:solidFill>
              </a:rPr>
              <a:t>"If you abide in My word, you are My disciples indeed. </a:t>
            </a:r>
            <a:r>
              <a:rPr lang="en-US" sz="4000" dirty="0"/>
              <a:t>32 </a:t>
            </a:r>
            <a:r>
              <a:rPr lang="en-US" sz="4000" dirty="0">
                <a:solidFill>
                  <a:srgbClr val="FF0000"/>
                </a:solidFill>
              </a:rPr>
              <a:t>And you shall know the truth, and the truth shall make you free."</a:t>
            </a:r>
            <a:r>
              <a:rPr lang="en-US" sz="4000" dirty="0"/>
              <a:t> 33 They answered Him, "We are Abraham's descendants, and have never been in bondage to anyone. How can you say, 'You will be made free'?"</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7CF75284-6CB1-5D61-0028-6B4C4BE129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34200"/>
          </a:xfrm>
          <a:prstGeom prst="rect">
            <a:avLst/>
          </a:prstGeom>
        </p:spPr>
      </p:pic>
    </p:spTree>
    <p:extLst>
      <p:ext uri="{BB962C8B-B14F-4D97-AF65-F5344CB8AC3E}">
        <p14:creationId xmlns:p14="http://schemas.microsoft.com/office/powerpoint/2010/main" val="24661828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D11979-E3BB-D32B-5937-D61D13CD0789}"/>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FE552ADE-0EA8-567A-2092-EB58AE44008A}"/>
              </a:ext>
            </a:extLst>
          </p:cNvPr>
          <p:cNvSpPr txBox="1">
            <a:spLocks noChangeArrowheads="1"/>
          </p:cNvSpPr>
          <p:nvPr/>
        </p:nvSpPr>
        <p:spPr>
          <a:xfrm>
            <a:off x="0" y="0"/>
            <a:ext cx="12192000" cy="5486400"/>
          </a:xfrm>
          <a:prstGeom prst="rect">
            <a:avLst/>
          </a:prstGeom>
        </p:spPr>
        <p:txBody>
          <a:bodyPr/>
          <a:lstStyle/>
          <a:p>
            <a:pPr algn="ctr"/>
            <a:r>
              <a:rPr lang="en-US" sz="4000" b="1" u="sng" dirty="0"/>
              <a:t>1 Timothy 6:10</a:t>
            </a:r>
            <a:endParaRPr lang="en-US" sz="4000" u="sng" dirty="0"/>
          </a:p>
          <a:p>
            <a:pPr algn="ctr"/>
            <a:r>
              <a:rPr lang="en-US" sz="4000" dirty="0"/>
              <a:t>For the love of money is a root of all kinds of evil, for which some have strayed from the faith in their greediness, and pierced themselves through with many sorrows.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992429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7EDE0-572B-2FBD-6D74-3B6D764A1C8E}"/>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F40ED31C-6811-1AA1-DA15-58C9C0D88E1F}"/>
              </a:ext>
            </a:extLst>
          </p:cNvPr>
          <p:cNvSpPr txBox="1">
            <a:spLocks noChangeArrowheads="1"/>
          </p:cNvSpPr>
          <p:nvPr/>
        </p:nvSpPr>
        <p:spPr>
          <a:xfrm>
            <a:off x="0" y="0"/>
            <a:ext cx="12192000" cy="5486400"/>
          </a:xfrm>
          <a:prstGeom prst="rect">
            <a:avLst/>
          </a:prstGeom>
        </p:spPr>
        <p:txBody>
          <a:bodyPr/>
          <a:lstStyle/>
          <a:p>
            <a:pPr algn="ctr"/>
            <a:r>
              <a:rPr lang="en-US" sz="4000" b="1" dirty="0"/>
              <a:t> </a:t>
            </a:r>
            <a:r>
              <a:rPr lang="en-US" sz="4000" dirty="0"/>
              <a:t> 34 Jesus answered them, </a:t>
            </a:r>
            <a:r>
              <a:rPr lang="en-US" sz="4000" dirty="0">
                <a:solidFill>
                  <a:srgbClr val="FF0000"/>
                </a:solidFill>
              </a:rPr>
              <a:t>"Most assuredly, I say to you, whoever commits sin is a slave of sin. </a:t>
            </a:r>
            <a:r>
              <a:rPr lang="en-US" sz="4000" dirty="0"/>
              <a:t>35 </a:t>
            </a:r>
            <a:r>
              <a:rPr lang="en-US" sz="4000" dirty="0">
                <a:solidFill>
                  <a:srgbClr val="FF0000"/>
                </a:solidFill>
              </a:rPr>
              <a:t>And a slave does not abide in the house forever, but a son abides forever. </a:t>
            </a:r>
            <a:r>
              <a:rPr lang="en-US" sz="4000" dirty="0"/>
              <a:t>36 </a:t>
            </a:r>
            <a:r>
              <a:rPr lang="en-US" sz="4000" dirty="0">
                <a:solidFill>
                  <a:srgbClr val="FF0000"/>
                </a:solidFill>
              </a:rPr>
              <a:t>Therefore if the Son makes you free, you shall be free indeed. </a:t>
            </a:r>
            <a:r>
              <a:rPr lang="en-US" sz="4000" dirty="0"/>
              <a:t>37 </a:t>
            </a:r>
            <a:r>
              <a:rPr lang="en-US" sz="4000" dirty="0">
                <a:solidFill>
                  <a:srgbClr val="FF0000"/>
                </a:solidFill>
              </a:rPr>
              <a:t>"I know that you are Abraham's descendants, but you seek to kill Me, because My word has no place in you. </a:t>
            </a:r>
            <a:endParaRPr kumimoji="0" lang="en-US" sz="4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92ED22DC-E78D-18A1-CC91-78678EC1AC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912173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05593-46E3-CBD2-67D2-D751EAE473DD}"/>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F5AE8687-F6C2-C817-B48C-B492F22E2F4B}"/>
              </a:ext>
            </a:extLst>
          </p:cNvPr>
          <p:cNvSpPr txBox="1">
            <a:spLocks noChangeArrowheads="1"/>
          </p:cNvSpPr>
          <p:nvPr/>
        </p:nvSpPr>
        <p:spPr>
          <a:xfrm>
            <a:off x="0" y="0"/>
            <a:ext cx="12192000" cy="5486400"/>
          </a:xfrm>
          <a:prstGeom prst="rect">
            <a:avLst/>
          </a:prstGeom>
        </p:spPr>
        <p:txBody>
          <a:bodyPr/>
          <a:lstStyle/>
          <a:p>
            <a:pPr algn="ctr"/>
            <a:r>
              <a:rPr lang="en-US" sz="4000" b="1" u="sng" dirty="0"/>
              <a:t>Colossians 3:5-7</a:t>
            </a:r>
            <a:endParaRPr lang="en-US" sz="4000" u="sng" dirty="0"/>
          </a:p>
          <a:p>
            <a:pPr algn="ctr"/>
            <a:r>
              <a:rPr lang="en-US" sz="4000" dirty="0"/>
              <a:t>5 Therefore put to death your members which are on the earth: fornication, uncleanness, passion, evil desire, and covetousness, which is idolatry. 6 Because of these things the wrath of God is coming upon the sons of disobedience, 7 in which you yourselves once walked when you lived in them</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042571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CE405-D1BD-D89A-80EA-F04D016F1119}"/>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61969B0D-4EB9-86B4-F76D-33CFCD8ABFCD}"/>
              </a:ext>
            </a:extLst>
          </p:cNvPr>
          <p:cNvSpPr txBox="1">
            <a:spLocks noChangeArrowheads="1"/>
          </p:cNvSpPr>
          <p:nvPr/>
        </p:nvSpPr>
        <p:spPr>
          <a:xfrm>
            <a:off x="0" y="0"/>
            <a:ext cx="12192000" cy="5486400"/>
          </a:xfrm>
          <a:prstGeom prst="rect">
            <a:avLst/>
          </a:prstGeom>
        </p:spPr>
        <p:txBody>
          <a:bodyPr/>
          <a:lstStyle/>
          <a:p>
            <a:pPr algn="ctr"/>
            <a:r>
              <a:rPr lang="en-US" sz="4000" dirty="0"/>
              <a:t> 41 </a:t>
            </a:r>
            <a:r>
              <a:rPr lang="en-US" sz="4000" dirty="0">
                <a:solidFill>
                  <a:srgbClr val="FF0000"/>
                </a:solidFill>
              </a:rPr>
              <a:t>You do the deeds of your father." </a:t>
            </a:r>
            <a:r>
              <a:rPr lang="en-US" sz="4000" dirty="0"/>
              <a:t>Then they said to Him, "We were not born of fornication; we have one Father--God." 42 Jesus said to them, </a:t>
            </a:r>
            <a:r>
              <a:rPr lang="en-US" sz="4000" dirty="0">
                <a:solidFill>
                  <a:srgbClr val="FF0000"/>
                </a:solidFill>
              </a:rPr>
              <a:t>"If God were your Father, you would love Me, for I proceeded forth and came from God; nor have I come of Myself, but He sent Me.</a:t>
            </a:r>
            <a:r>
              <a:rPr lang="en-US" sz="4000" dirty="0"/>
              <a:t> 43 </a:t>
            </a:r>
            <a:r>
              <a:rPr lang="en-US" sz="4000" dirty="0">
                <a:solidFill>
                  <a:srgbClr val="FF0000"/>
                </a:solidFill>
              </a:rPr>
              <a:t>Why do you not understand My speech? Because you are not able to listen to My word.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3D001FD3-3E94-8006-3603-32B8517132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103038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2471E-C932-A009-0835-68833F4436E3}"/>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16382B56-8BD3-82E6-A220-76BB55BCAC09}"/>
              </a:ext>
            </a:extLst>
          </p:cNvPr>
          <p:cNvSpPr txBox="1">
            <a:spLocks noChangeArrowheads="1"/>
          </p:cNvSpPr>
          <p:nvPr/>
        </p:nvSpPr>
        <p:spPr>
          <a:xfrm>
            <a:off x="0" y="0"/>
            <a:ext cx="12192000" cy="5486400"/>
          </a:xfrm>
          <a:prstGeom prst="rect">
            <a:avLst/>
          </a:prstGeom>
        </p:spPr>
        <p:txBody>
          <a:bodyPr/>
          <a:lstStyle/>
          <a:p>
            <a:pPr algn="ctr"/>
            <a:r>
              <a:rPr lang="en-US" sz="4000" b="1" u="sng" dirty="0"/>
              <a:t>1 Corinthians 6:18-20</a:t>
            </a:r>
            <a:endParaRPr lang="en-US" sz="4000" u="sng" dirty="0"/>
          </a:p>
          <a:p>
            <a:pPr algn="ctr"/>
            <a:r>
              <a:rPr lang="en-US" sz="4000" dirty="0"/>
              <a:t>18 Flee sexual immorality. Every sin that a man does is outside the body, but he who commits sexual immorality sins against his own body. 19 Or do you not know that your body is the temple of the Holy Spirit who is in you, whom you have from God, and you are not your own? 20 For you were bought at a price; therefore glorify God in your body and in your spirit, which are God's. </a:t>
            </a:r>
          </a:p>
          <a:p>
            <a:pPr marL="0" marR="0" algn="ctr">
              <a:lnSpc>
                <a:spcPct val="115000"/>
              </a:lnSpc>
              <a:spcAft>
                <a:spcPts val="1000"/>
              </a:spcAft>
              <a:buNone/>
            </a:pPr>
            <a:r>
              <a:rPr lang="en-US" sz="4000" b="1" dirty="0">
                <a:ea typeface="Calibri" panose="020F0502020204030204" pitchFamily="34" charset="0"/>
                <a:cs typeface="Calibri" panose="020F0502020204030204" pitchFamily="34"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buNone/>
            </a:pPr>
            <a:r>
              <a:rPr lang="en-US" sz="4000" dirty="0">
                <a:effectLst/>
                <a:latin typeface="Verdana" panose="020B0604030504040204" pitchFamily="34" charset="0"/>
                <a:ea typeface="Calibri" panose="020F0502020204030204" pitchFamily="34" charset="0"/>
                <a:cs typeface="Calibri" panose="020F0502020204030204" pitchFamily="34"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r>
              <a:rPr kumimoji="0" lang="en-US" sz="40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842704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029200"/>
          </a:xfrm>
          <a:prstGeom prst="rect">
            <a:avLst/>
          </a:prstGeom>
        </p:spPr>
        <p:txBody>
          <a:bodyPr/>
          <a:lstStyle/>
          <a:p>
            <a:pPr algn="ctr"/>
            <a:r>
              <a:rPr lang="en-US" sz="4000" dirty="0"/>
              <a:t>47 </a:t>
            </a:r>
            <a:r>
              <a:rPr lang="en-US" sz="4000" dirty="0">
                <a:solidFill>
                  <a:srgbClr val="FF0000"/>
                </a:solidFill>
              </a:rPr>
              <a:t>He who is of God hears God's words; therefore you do not hear, because you are not of God." </a:t>
            </a:r>
            <a:r>
              <a:rPr lang="en-US" sz="4000" dirty="0"/>
              <a:t>48 Then the Jews answered and said to Him, "Do we not say rightly that You are a Samaritan and have a demon?" 49 Jesus answered, </a:t>
            </a:r>
            <a:r>
              <a:rPr lang="en-US" sz="4000" dirty="0">
                <a:solidFill>
                  <a:srgbClr val="FF0000"/>
                </a:solidFill>
              </a:rPr>
              <a:t>"I do not have a demon; but I honor My Father, and you dishonor Me. </a:t>
            </a:r>
            <a:r>
              <a:rPr lang="en-US" sz="4000" dirty="0"/>
              <a:t>50 </a:t>
            </a:r>
            <a:r>
              <a:rPr lang="en-US" sz="4000" dirty="0">
                <a:solidFill>
                  <a:srgbClr val="FF0000"/>
                </a:solidFill>
              </a:rPr>
              <a:t>And I do not seek My own glory; there is One who seeks and judges. </a:t>
            </a:r>
          </a:p>
        </p:txBody>
      </p:sp>
      <p:pic>
        <p:nvPicPr>
          <p:cNvPr id="4" name="Picture 3">
            <a:extLst>
              <a:ext uri="{FF2B5EF4-FFF2-40B4-BE49-F238E27FC236}">
                <a16:creationId xmlns:a16="http://schemas.microsoft.com/office/drawing/2014/main" id="{4A3B19C1-B1F3-35DA-D20F-F383B0CDE2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029200"/>
          </a:xfrm>
          <a:prstGeom prst="rect">
            <a:avLst/>
          </a:prstGeom>
        </p:spPr>
        <p:txBody>
          <a:bodyPr/>
          <a:lstStyle/>
          <a:p>
            <a:pPr algn="ctr"/>
            <a:r>
              <a:rPr lang="en-US" sz="4000" b="1" u="sng" dirty="0"/>
              <a:t>1 Corinthians 10:13</a:t>
            </a:r>
            <a:endParaRPr lang="en-US" sz="4000" u="sng" dirty="0"/>
          </a:p>
          <a:p>
            <a:pPr algn="ctr"/>
            <a:r>
              <a:rPr lang="en-US" sz="4000" dirty="0"/>
              <a:t>No temptation has overtaken you except such as is common to man; but God is faithful, who will not allow you to be tempted beyond what you are able, but with the temptation will also make the way of escape, that you may be able to bear it.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AD27D-DA4E-88AE-A5F4-F03CFB96CAFB}"/>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2BA1BCD4-3304-FEEB-AC68-E1F6CB0BB575}"/>
              </a:ext>
            </a:extLst>
          </p:cNvPr>
          <p:cNvSpPr txBox="1">
            <a:spLocks noChangeArrowheads="1"/>
          </p:cNvSpPr>
          <p:nvPr/>
        </p:nvSpPr>
        <p:spPr>
          <a:xfrm>
            <a:off x="0" y="0"/>
            <a:ext cx="12192000" cy="5486400"/>
          </a:xfrm>
          <a:prstGeom prst="rect">
            <a:avLst/>
          </a:prstGeom>
        </p:spPr>
        <p:txBody>
          <a:bodyPr/>
          <a:lstStyle/>
          <a:p>
            <a:pPr algn="ctr"/>
            <a:r>
              <a:rPr lang="en-US" sz="4000" dirty="0"/>
              <a:t>54 Jesus answered, </a:t>
            </a:r>
            <a:r>
              <a:rPr lang="en-US" sz="4000" dirty="0">
                <a:solidFill>
                  <a:srgbClr val="FF0000"/>
                </a:solidFill>
              </a:rPr>
              <a:t>"If I honor Myself, My honor is nothing. It is My Father who honors Me, of whom you say that He is your God. </a:t>
            </a:r>
            <a:r>
              <a:rPr lang="en-US" sz="4000" dirty="0"/>
              <a:t>55 </a:t>
            </a:r>
            <a:r>
              <a:rPr lang="en-US" sz="4000" dirty="0">
                <a:solidFill>
                  <a:srgbClr val="FF0000"/>
                </a:solidFill>
              </a:rPr>
              <a:t>Yet you have not known Him, but I know Him. And if I say, 'I do not know Him,' I shall be a liar like you; but I do know Him and keep His word.</a:t>
            </a:r>
            <a:r>
              <a:rPr lang="en-US" sz="4000" dirty="0"/>
              <a:t> 56 </a:t>
            </a:r>
            <a:r>
              <a:rPr lang="en-US" sz="4000" dirty="0">
                <a:solidFill>
                  <a:srgbClr val="FF0000"/>
                </a:solidFill>
              </a:rPr>
              <a:t>Your father Abraham rejoiced to see My day, and he saw it and was glad." </a:t>
            </a:r>
            <a:r>
              <a:rPr lang="en-US" sz="4000" dirty="0"/>
              <a:t>57 Then the Jews said to Him, "You are not yet fifty years old, and have You seen Abraham?"</a:t>
            </a:r>
          </a:p>
          <a:p>
            <a:pPr marL="0" marR="0" algn="ctr">
              <a:lnSpc>
                <a:spcPct val="115000"/>
              </a:lnSpc>
              <a:spcBef>
                <a:spcPts val="0"/>
              </a:spcBef>
              <a:spcAft>
                <a:spcPts val="0"/>
              </a:spcAft>
            </a:pPr>
            <a:r>
              <a:rPr lang="en-US" sz="4000" b="1"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7F6B1B87-493E-91E0-7A9F-8E7F8A1010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039518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D47D2-88CD-0E29-BE92-2C6F50414638}"/>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0DA1283D-950C-5316-9912-528E912AEF64}"/>
              </a:ext>
            </a:extLst>
          </p:cNvPr>
          <p:cNvSpPr txBox="1">
            <a:spLocks noChangeArrowheads="1"/>
          </p:cNvSpPr>
          <p:nvPr/>
        </p:nvSpPr>
        <p:spPr>
          <a:xfrm>
            <a:off x="0" y="0"/>
            <a:ext cx="12192000" cy="5486400"/>
          </a:xfrm>
          <a:prstGeom prst="rect">
            <a:avLst/>
          </a:prstGeom>
        </p:spPr>
        <p:txBody>
          <a:bodyPr/>
          <a:lstStyle/>
          <a:p>
            <a:pPr algn="ctr"/>
            <a:r>
              <a:rPr lang="en-US" sz="4000" b="1" u="sng" dirty="0"/>
              <a:t>Psalms 9:17</a:t>
            </a:r>
            <a:endParaRPr lang="en-US" sz="4000" u="sng" dirty="0"/>
          </a:p>
          <a:p>
            <a:pPr algn="ctr"/>
            <a:r>
              <a:rPr lang="en-US" sz="4000" dirty="0"/>
              <a:t>The wicked shall be turned into hell, And all the nations that forget God.</a:t>
            </a:r>
          </a:p>
          <a:p>
            <a:pPr algn="ctr"/>
            <a:r>
              <a:rPr lang="en-US" sz="4000" dirty="0"/>
              <a:t> </a:t>
            </a:r>
          </a:p>
          <a:p>
            <a:pPr algn="ctr"/>
            <a:r>
              <a:rPr lang="en-US" sz="4000" dirty="0"/>
              <a:t> </a:t>
            </a:r>
          </a:p>
          <a:p>
            <a:pPr algn="ctr"/>
            <a:endParaRPr lang="en-US" sz="4000" u="sng" dirty="0"/>
          </a:p>
          <a:p>
            <a:pPr algn="ctr"/>
            <a:r>
              <a:rPr lang="en-US" sz="4000" dirty="0"/>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677599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5A93E-7030-8B00-2AD3-41AA0D26696F}"/>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F1CFBF5B-0C97-3021-8977-F5444E268E98}"/>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F14CD762-0476-53E9-8E6F-CB3D6EF8AE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0"/>
            <a:ext cx="12344400" cy="6858000"/>
          </a:xfrm>
          <a:prstGeom prst="rect">
            <a:avLst/>
          </a:prstGeom>
        </p:spPr>
      </p:pic>
    </p:spTree>
    <p:extLst>
      <p:ext uri="{BB962C8B-B14F-4D97-AF65-F5344CB8AC3E}">
        <p14:creationId xmlns:p14="http://schemas.microsoft.com/office/powerpoint/2010/main" val="32851475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010EF-5C48-12FF-BD10-CCDA7C2E98B9}"/>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5665FC2D-8C2C-F52B-BB7C-72DA48FD2035}"/>
              </a:ext>
            </a:extLst>
          </p:cNvPr>
          <p:cNvSpPr txBox="1">
            <a:spLocks noChangeArrowheads="1"/>
          </p:cNvSpPr>
          <p:nvPr/>
        </p:nvSpPr>
        <p:spPr>
          <a:xfrm>
            <a:off x="0" y="0"/>
            <a:ext cx="12192000" cy="5486400"/>
          </a:xfrm>
          <a:prstGeom prst="rect">
            <a:avLst/>
          </a:prstGeom>
        </p:spPr>
        <p:txBody>
          <a:bodyPr/>
          <a:lstStyle/>
          <a:p>
            <a:pPr algn="ctr"/>
            <a:r>
              <a:rPr lang="en-US" sz="4000" b="1" u="sng" dirty="0"/>
              <a:t>Proverbs 6:16-19</a:t>
            </a:r>
            <a:endParaRPr lang="en-US" sz="4000" u="sng" dirty="0"/>
          </a:p>
          <a:p>
            <a:pPr algn="ctr"/>
            <a:r>
              <a:rPr lang="en-US" sz="4000" dirty="0"/>
              <a:t>16 These six things the LORD hates, Yes, seven are an abomination to Him: 17 A proud look, A lying tongue, Hands that shed innocent blood, 18 A heart that devises wicked plans, Feet that are swift in running to evil, 19 A false witness who speaks lies, And one who sows discord among brethren.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440707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2698C-7164-0662-4C1F-89CF34BA163F}"/>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80258B74-AC99-8918-B73B-43D44634820D}"/>
              </a:ext>
            </a:extLst>
          </p:cNvPr>
          <p:cNvSpPr txBox="1">
            <a:spLocks noChangeArrowheads="1"/>
          </p:cNvSpPr>
          <p:nvPr/>
        </p:nvSpPr>
        <p:spPr>
          <a:xfrm>
            <a:off x="0" y="0"/>
            <a:ext cx="12192000" cy="5486400"/>
          </a:xfrm>
          <a:prstGeom prst="rect">
            <a:avLst/>
          </a:prstGeom>
        </p:spPr>
        <p:txBody>
          <a:bodyPr/>
          <a:lstStyle/>
          <a:p>
            <a:pPr algn="ctr"/>
            <a:r>
              <a:rPr lang="en-US" sz="4000" b="1" u="sng" dirty="0"/>
              <a:t>Exodus 20:13</a:t>
            </a:r>
            <a:endParaRPr lang="en-US" sz="4000" u="sng" dirty="0"/>
          </a:p>
          <a:p>
            <a:pPr algn="ctr"/>
            <a:r>
              <a:rPr lang="en-US" sz="4000" dirty="0"/>
              <a:t>"You shall not murder." </a:t>
            </a:r>
          </a:p>
          <a:p>
            <a:pPr algn="ctr"/>
            <a:r>
              <a:rPr lang="en-US" sz="4000" dirty="0"/>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712640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69774-99B4-F717-74AD-CECA3EFA70D2}"/>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26FD0355-3876-1312-C19D-58F7ACDE46B5}"/>
              </a:ext>
            </a:extLst>
          </p:cNvPr>
          <p:cNvSpPr txBox="1">
            <a:spLocks noChangeArrowheads="1"/>
          </p:cNvSpPr>
          <p:nvPr/>
        </p:nvSpPr>
        <p:spPr>
          <a:xfrm>
            <a:off x="0" y="0"/>
            <a:ext cx="12192000" cy="5486400"/>
          </a:xfrm>
          <a:prstGeom prst="rect">
            <a:avLst/>
          </a:prstGeom>
        </p:spPr>
        <p:txBody>
          <a:bodyPr/>
          <a:lstStyle/>
          <a:p>
            <a:pPr algn="ctr"/>
            <a:r>
              <a:rPr lang="en-US" sz="4000" b="1" u="sng" dirty="0"/>
              <a:t>Genesis 9:6</a:t>
            </a:r>
            <a:endParaRPr lang="en-US" sz="4000" u="sng" dirty="0"/>
          </a:p>
          <a:p>
            <a:pPr algn="ctr"/>
            <a:r>
              <a:rPr lang="en-US" sz="4000" dirty="0"/>
              <a:t>"Whoever sheds the blood of man, by man shall his blood be shed, for God made man in his own image</a:t>
            </a:r>
          </a:p>
          <a:p>
            <a:pPr algn="ctr"/>
            <a:r>
              <a:rPr lang="en-US" sz="4000" dirty="0"/>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287271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71F60-B2FE-B077-3A9D-6BE4426F6060}"/>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952DEB24-25DA-7D56-4755-058040600399}"/>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4000" b="1" u="sng" dirty="0">
                <a:solidFill>
                  <a:srgbClr val="FFFFFF"/>
                </a:solidFill>
              </a:rPr>
              <a:t>Planned Parenthood</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4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400" b="0" i="0" u="none" strike="noStrike" kern="1200" cap="none" spc="0" normalizeH="0" baseline="0" noProof="0" dirty="0">
                <a:ln>
                  <a:noFill/>
                </a:ln>
                <a:solidFill>
                  <a:srgbClr val="FFFFFF"/>
                </a:solidFill>
                <a:effectLst/>
                <a:uLnTx/>
                <a:uFillTx/>
                <a:latin typeface="Verdana" pitchFamily="34" charset="0"/>
                <a:ea typeface="+mn-ea"/>
                <a:cs typeface="Arial" charset="0"/>
              </a:rPr>
              <a:t>They have (Murdered) aborted over 70 Million Babies since Roe V. Wade passed </a:t>
            </a:r>
            <a:r>
              <a:rPr lang="en-US" sz="3400" dirty="0">
                <a:solidFill>
                  <a:srgbClr val="FFFFFF"/>
                </a:solidFill>
              </a:rPr>
              <a:t>on</a:t>
            </a:r>
            <a:r>
              <a:rPr kumimoji="0" lang="en-US" sz="3400" b="0" i="0" u="none" strike="noStrike" kern="1200" cap="none" spc="0" normalizeH="0" baseline="0" noProof="0" dirty="0">
                <a:ln>
                  <a:noFill/>
                </a:ln>
                <a:solidFill>
                  <a:srgbClr val="FFFFFF"/>
                </a:solidFill>
                <a:effectLst/>
                <a:uLnTx/>
                <a:uFillTx/>
                <a:latin typeface="Verdana" pitchFamily="34" charset="0"/>
                <a:ea typeface="+mn-ea"/>
                <a:cs typeface="Arial" charset="0"/>
              </a:rPr>
              <a:t> January 22, 1973</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636665F2-8EBB-9B72-AAA7-0F65369BC9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2286000"/>
            <a:ext cx="12268200" cy="4724400"/>
          </a:xfrm>
          <a:prstGeom prst="rect">
            <a:avLst/>
          </a:prstGeom>
        </p:spPr>
      </p:pic>
    </p:spTree>
    <p:extLst>
      <p:ext uri="{BB962C8B-B14F-4D97-AF65-F5344CB8AC3E}">
        <p14:creationId xmlns:p14="http://schemas.microsoft.com/office/powerpoint/2010/main" val="16611934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A1AF9-247C-2035-6395-87B1E0660656}"/>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63F2E74C-CFD9-4AB6-C2B9-BC9E289A8158}"/>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A6EC082B-295C-ECF5-BC35-B32DB65047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879516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A450E-9B40-DE88-4E6F-976149932D7D}"/>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F93E78C8-615A-3B99-A9FA-35392B7A63B8}"/>
              </a:ext>
            </a:extLst>
          </p:cNvPr>
          <p:cNvSpPr txBox="1">
            <a:spLocks noChangeArrowheads="1"/>
          </p:cNvSpPr>
          <p:nvPr/>
        </p:nvSpPr>
        <p:spPr>
          <a:xfrm>
            <a:off x="0" y="0"/>
            <a:ext cx="12192000" cy="5486400"/>
          </a:xfrm>
          <a:prstGeom prst="rect">
            <a:avLst/>
          </a:prstGeom>
        </p:spPr>
        <p:txBody>
          <a:bodyPr/>
          <a:lstStyle/>
          <a:p>
            <a:pPr algn="ctr"/>
            <a:r>
              <a:rPr lang="en-US" sz="4000" b="1" u="sng" dirty="0"/>
              <a:t>Leviticus 20:13</a:t>
            </a:r>
            <a:endParaRPr lang="en-US" sz="4000" u="sng" dirty="0"/>
          </a:p>
          <a:p>
            <a:pPr algn="ctr"/>
            <a:r>
              <a:rPr lang="en-US" sz="4000" dirty="0"/>
              <a:t>If a man lies with a male as he lies with a woman, both of them have committed an abomination. They shall surely be put to death. Their blood shall be upon them.</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658149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2F29A-291E-9D19-C911-0FB17126C624}"/>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83E1842A-19F9-2701-1D8F-DA202C9F463D}"/>
              </a:ext>
            </a:extLst>
          </p:cNvPr>
          <p:cNvSpPr txBox="1">
            <a:spLocks noChangeArrowheads="1"/>
          </p:cNvSpPr>
          <p:nvPr/>
        </p:nvSpPr>
        <p:spPr>
          <a:xfrm>
            <a:off x="0" y="0"/>
            <a:ext cx="12192000" cy="5486400"/>
          </a:xfrm>
          <a:prstGeom prst="rect">
            <a:avLst/>
          </a:prstGeom>
        </p:spPr>
        <p:txBody>
          <a:bodyPr/>
          <a:lstStyle/>
          <a:p>
            <a:pPr algn="ctr"/>
            <a:r>
              <a:rPr lang="en-US" sz="4000" b="1" u="sng" dirty="0"/>
              <a:t>Romans 1:26-27</a:t>
            </a:r>
            <a:endParaRPr lang="en-US" sz="4000" u="sng" dirty="0"/>
          </a:p>
          <a:p>
            <a:pPr algn="ctr"/>
            <a:r>
              <a:rPr lang="en-US" sz="4000" dirty="0"/>
              <a:t>26 For this reason God gave them up to vile passions. For even their women exchanged the natural use for what is against nature. 27 Likewise also the men, leaving the natural use of the woman, burned in their lust for one another, men with men committing what is shameful, and receiving in themselves the penalty of their error which was due.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319193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8E556-B6E2-DFCD-7A5A-64B0BC079898}"/>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4C68F5C0-D029-A8B5-69C2-262FAE5DF04F}"/>
              </a:ext>
            </a:extLst>
          </p:cNvPr>
          <p:cNvSpPr txBox="1">
            <a:spLocks noChangeArrowheads="1"/>
          </p:cNvSpPr>
          <p:nvPr/>
        </p:nvSpPr>
        <p:spPr>
          <a:xfrm>
            <a:off x="0" y="0"/>
            <a:ext cx="12192000" cy="5486400"/>
          </a:xfrm>
          <a:prstGeom prst="rect">
            <a:avLst/>
          </a:prstGeom>
        </p:spPr>
        <p:txBody>
          <a:bodyPr/>
          <a:lstStyle/>
          <a:p>
            <a:pPr algn="ctr"/>
            <a:r>
              <a:rPr lang="en-US" sz="4000" b="1" u="sng" dirty="0"/>
              <a:t>Malachi 3:6</a:t>
            </a:r>
            <a:endParaRPr lang="en-US" sz="4000" u="sng" dirty="0"/>
          </a:p>
          <a:p>
            <a:pPr algn="ctr"/>
            <a:r>
              <a:rPr lang="en-US" sz="4000" dirty="0"/>
              <a:t>"For I am the LORD, I do not change; Therefore you are not consumed, O sons of Jacob. </a:t>
            </a:r>
          </a:p>
          <a:p>
            <a:pPr algn="ctr"/>
            <a:r>
              <a:rPr lang="en-US" sz="4000" dirty="0"/>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687938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44266-2FD6-8CFA-D00C-ADBFCF259BCB}"/>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D03E13D6-711D-4C50-868E-A4FDEACAC8AB}"/>
              </a:ext>
            </a:extLst>
          </p:cNvPr>
          <p:cNvSpPr txBox="1">
            <a:spLocks noChangeArrowheads="1"/>
          </p:cNvSpPr>
          <p:nvPr/>
        </p:nvSpPr>
        <p:spPr>
          <a:xfrm>
            <a:off x="0" y="0"/>
            <a:ext cx="12192000" cy="5486400"/>
          </a:xfrm>
          <a:prstGeom prst="rect">
            <a:avLst/>
          </a:prstGeom>
        </p:spPr>
        <p:txBody>
          <a:bodyPr/>
          <a:lstStyle/>
          <a:p>
            <a:pPr algn="ctr"/>
            <a:r>
              <a:rPr lang="en-US" sz="4000" b="1" u="sng" dirty="0"/>
              <a:t>Hebrews 13:8</a:t>
            </a:r>
            <a:endParaRPr lang="en-US" sz="4000" u="sng" dirty="0"/>
          </a:p>
          <a:p>
            <a:pPr algn="ctr"/>
            <a:r>
              <a:rPr lang="en-US" sz="4000" dirty="0"/>
              <a:t>Jesus Christ is the same yesterday, today, and forever.</a:t>
            </a:r>
          </a:p>
          <a:p>
            <a:pPr lvl="0" algn="ctr">
              <a:defRPr/>
            </a:pPr>
            <a:r>
              <a:rPr lang="en-US" sz="4000" dirty="0">
                <a:solidFill>
                  <a:srgbClr val="FFFFFF"/>
                </a:solidFill>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255235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B944F-6C22-4544-70A6-9F6816FD3164}"/>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C6116512-7E08-993B-7598-89AE18D1DEA5}"/>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F303DF84-C6F9-2B77-4A4C-E143161CE5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34200"/>
          </a:xfrm>
          <a:prstGeom prst="rect">
            <a:avLst/>
          </a:prstGeom>
        </p:spPr>
      </p:pic>
    </p:spTree>
    <p:extLst>
      <p:ext uri="{BB962C8B-B14F-4D97-AF65-F5344CB8AC3E}">
        <p14:creationId xmlns:p14="http://schemas.microsoft.com/office/powerpoint/2010/main" val="29901334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7FDDFBD-1E5A-4444-3382-28E44FB76D65}"/>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C52CD405-1D13-0859-32F3-EB6BCDDD87C3}"/>
              </a:ext>
            </a:extLst>
          </p:cNvPr>
          <p:cNvSpPr txBox="1">
            <a:spLocks noChangeArrowheads="1"/>
          </p:cNvSpPr>
          <p:nvPr/>
        </p:nvSpPr>
        <p:spPr>
          <a:xfrm>
            <a:off x="0" y="0"/>
            <a:ext cx="12192000" cy="5486400"/>
          </a:xfrm>
          <a:prstGeom prst="rect">
            <a:avLst/>
          </a:prstGeom>
        </p:spPr>
        <p:txBody>
          <a:bodyPr/>
          <a:lstStyle/>
          <a:p>
            <a:pPr algn="ctr"/>
            <a:r>
              <a:rPr lang="en-US" sz="4000" b="1" u="sng" dirty="0"/>
              <a:t>Galatians 5:19-21</a:t>
            </a:r>
            <a:endParaRPr lang="en-US" sz="4000" u="sng" dirty="0"/>
          </a:p>
          <a:p>
            <a:pPr algn="ctr"/>
            <a:r>
              <a:rPr lang="en-US" sz="4000" dirty="0"/>
              <a:t>19 Now the works of the flesh are evident, which are: adultery, fornication, uncleanness, lewdness, 20 idolatry, sorcery, hatred, contentions, jealousies, outbursts of wrath, selfish ambitions, dissensions, heresies, 21 envy, murders, drunkenness, revelries, and the like; of which I tell you beforehand, just as I also told you in time past, that those who practice such things will not inherit the kingdom of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1415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1913C-C749-12A6-060F-9A95593E1DED}"/>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1E02AB86-55A2-8365-507E-8902913C81ED}"/>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3F6780DF-0154-6C50-3891-2A4BC96098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0"/>
            <a:ext cx="12344400" cy="6858000"/>
          </a:xfrm>
          <a:prstGeom prst="rect">
            <a:avLst/>
          </a:prstGeom>
        </p:spPr>
      </p:pic>
      <p:pic>
        <p:nvPicPr>
          <p:cNvPr id="8" name="Picture 7">
            <a:extLst>
              <a:ext uri="{FF2B5EF4-FFF2-40B4-BE49-F238E27FC236}">
                <a16:creationId xmlns:a16="http://schemas.microsoft.com/office/drawing/2014/main" id="{51B1A927-C8A4-C4C1-EE99-4A18BAF7D7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469" y="4038600"/>
            <a:ext cx="2057400" cy="1981200"/>
          </a:xfrm>
          <a:prstGeom prst="rect">
            <a:avLst/>
          </a:prstGeom>
        </p:spPr>
      </p:pic>
      <p:pic>
        <p:nvPicPr>
          <p:cNvPr id="10" name="Picture 9">
            <a:extLst>
              <a:ext uri="{FF2B5EF4-FFF2-40B4-BE49-F238E27FC236}">
                <a16:creationId xmlns:a16="http://schemas.microsoft.com/office/drawing/2014/main" id="{C7B52F69-5D02-2241-F39B-8DAC0FC1CA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40916" y="3886200"/>
            <a:ext cx="2151083" cy="1981200"/>
          </a:xfrm>
          <a:prstGeom prst="rect">
            <a:avLst/>
          </a:prstGeom>
        </p:spPr>
      </p:pic>
    </p:spTree>
    <p:extLst>
      <p:ext uri="{BB962C8B-B14F-4D97-AF65-F5344CB8AC3E}">
        <p14:creationId xmlns:p14="http://schemas.microsoft.com/office/powerpoint/2010/main" val="28215846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D00A0-4FF2-7CE3-06FB-61E5AA7E658B}"/>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BC078664-B958-059A-6122-E1AA7ED9CF6F}"/>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94E45E4B-F6E2-DB8F-09F2-534AC2DD99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68200" cy="6934200"/>
          </a:xfrm>
          <a:prstGeom prst="rect">
            <a:avLst/>
          </a:prstGeom>
        </p:spPr>
      </p:pic>
    </p:spTree>
    <p:extLst>
      <p:ext uri="{BB962C8B-B14F-4D97-AF65-F5344CB8AC3E}">
        <p14:creationId xmlns:p14="http://schemas.microsoft.com/office/powerpoint/2010/main" val="6746882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40ECF-1CEB-FC8C-F9FD-52C079B93E31}"/>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0F54B0BC-E237-D433-A804-5B8FA5A9F99F}"/>
              </a:ext>
            </a:extLst>
          </p:cNvPr>
          <p:cNvSpPr txBox="1">
            <a:spLocks noChangeArrowheads="1"/>
          </p:cNvSpPr>
          <p:nvPr/>
        </p:nvSpPr>
        <p:spPr>
          <a:xfrm>
            <a:off x="0" y="0"/>
            <a:ext cx="12192000" cy="5486400"/>
          </a:xfrm>
          <a:prstGeom prst="rect">
            <a:avLst/>
          </a:prstGeom>
        </p:spPr>
        <p:txBody>
          <a:bodyPr/>
          <a:lstStyle/>
          <a:p>
            <a:pPr algn="ctr"/>
            <a:r>
              <a:rPr lang="en-US" sz="4000" b="1" u="sng" dirty="0"/>
              <a:t>2 Chronicles 7:14</a:t>
            </a:r>
            <a:endParaRPr lang="en-US" sz="4000" u="sng" dirty="0"/>
          </a:p>
          <a:p>
            <a:pPr algn="ctr"/>
            <a:r>
              <a:rPr lang="en-US" sz="4000" dirty="0"/>
              <a:t>If My people who are called by My name will humble themselves, and pray and seek My face, and turn from their wicked ways, then I will hear from heaven, and will forgive their sin and heal their land.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661476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600E2-8659-D857-CBB2-48DE0CF083A6}"/>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F36276AC-E65B-CABF-B55E-F155F3507AB8}"/>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2318CC13-3C0A-C907-8469-9DA3C0490E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452963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D45C6-B548-C2C7-D8A8-3E62C054870E}"/>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62C5D10F-E977-E7CA-87C4-706DBAB959A9}"/>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0D8A63BB-6FEA-703F-D0A1-03272BDFCE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17822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6A36A-7023-9E20-1B14-AF7612F64F80}"/>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1876267D-DE20-1138-5276-85B875E34D46}"/>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C14B21DF-B4FA-4AE6-C0F3-A1FB98E7EA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390294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77E11-ADA4-01D8-E74C-E27707BFCFD7}"/>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43EFB81E-3990-7F86-8898-8D69F6A96937}"/>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BEEF9EB4-86FB-10F2-9495-BB89283F85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68200" cy="6858000"/>
          </a:xfrm>
          <a:prstGeom prst="rect">
            <a:avLst/>
          </a:prstGeom>
        </p:spPr>
      </p:pic>
    </p:spTree>
    <p:extLst>
      <p:ext uri="{BB962C8B-B14F-4D97-AF65-F5344CB8AC3E}">
        <p14:creationId xmlns:p14="http://schemas.microsoft.com/office/powerpoint/2010/main" val="33128327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3034B-E034-6EED-03E9-0578B23E8964}"/>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7FB88EBE-BDC5-23FE-DA44-B8DC8E0AC070}"/>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142609B5-73EA-2BC6-63C9-00A690475B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327885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9011C-6F28-A28B-D743-8743CC9C1349}"/>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B931B588-7EC2-EDD4-6662-1CE1B63E4462}"/>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EB982C36-5600-20C7-5903-CEDECE4C54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0"/>
            <a:ext cx="12344400" cy="6858000"/>
          </a:xfrm>
          <a:prstGeom prst="rect">
            <a:avLst/>
          </a:prstGeom>
        </p:spPr>
      </p:pic>
    </p:spTree>
    <p:extLst>
      <p:ext uri="{BB962C8B-B14F-4D97-AF65-F5344CB8AC3E}">
        <p14:creationId xmlns:p14="http://schemas.microsoft.com/office/powerpoint/2010/main" val="23154751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2CD32-88B5-C661-9A4D-47FE6F15C507}"/>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F397631E-F6C8-5C24-7F2A-AE5227B6CE75}"/>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55C6FE8A-5761-B487-48F6-859D3D994E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0"/>
            <a:ext cx="12534900" cy="7391400"/>
          </a:xfrm>
          <a:prstGeom prst="rect">
            <a:avLst/>
          </a:prstGeom>
        </p:spPr>
      </p:pic>
    </p:spTree>
    <p:extLst>
      <p:ext uri="{BB962C8B-B14F-4D97-AF65-F5344CB8AC3E}">
        <p14:creationId xmlns:p14="http://schemas.microsoft.com/office/powerpoint/2010/main" val="34607689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1829E-55FC-F1A7-E1F9-1BC085030075}"/>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FD2C4D1D-B898-6CAE-80A4-76549B5F0A7D}"/>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EF646F0A-2E6A-3037-AD68-E5A366C419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614212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4C31A-BE2E-B6E5-796B-E9996BFBC6F9}"/>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FF65BA39-4350-84EA-9EF4-63FFC24899A4}"/>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733560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ABF9F-AF54-EFD7-2C71-D3B81A2BE985}"/>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D2228EF6-79F3-8C62-DF7C-D26FCCE680E7}"/>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46D414F0-AC4E-4419-3D6E-BF01F513E2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34200"/>
          </a:xfrm>
          <a:prstGeom prst="rect">
            <a:avLst/>
          </a:prstGeom>
        </p:spPr>
      </p:pic>
    </p:spTree>
    <p:extLst>
      <p:ext uri="{BB962C8B-B14F-4D97-AF65-F5344CB8AC3E}">
        <p14:creationId xmlns:p14="http://schemas.microsoft.com/office/powerpoint/2010/main" val="7893384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80AD5-A181-66F8-CC3B-04EE167A61F1}"/>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9A99BCFB-5BEE-2C25-8664-6176FCAAB9B9}"/>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6FEF5C88-B962-747D-6738-5A252C59E1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752573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AE6E6-D8A5-D32E-CD45-174E43F337FF}"/>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9E504DE1-BA6E-248E-BBC5-A021CA1F9988}"/>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AF876667-68E7-2470-FADE-52293C4580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0"/>
            <a:ext cx="12268200" cy="6934200"/>
          </a:xfrm>
          <a:prstGeom prst="rect">
            <a:avLst/>
          </a:prstGeom>
        </p:spPr>
      </p:pic>
    </p:spTree>
    <p:extLst>
      <p:ext uri="{BB962C8B-B14F-4D97-AF65-F5344CB8AC3E}">
        <p14:creationId xmlns:p14="http://schemas.microsoft.com/office/powerpoint/2010/main" val="14663021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AA694-79D3-90B3-E82D-F773E70D5C2C}"/>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25A53D28-9C74-2565-726E-05B826313BA9}"/>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9D6F9722-B54B-C928-E6C2-EB5DDA1B32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400"/>
            <a:ext cx="12192000" cy="6705600"/>
          </a:xfrm>
          <a:prstGeom prst="rect">
            <a:avLst/>
          </a:prstGeom>
        </p:spPr>
      </p:pic>
    </p:spTree>
    <p:extLst>
      <p:ext uri="{BB962C8B-B14F-4D97-AF65-F5344CB8AC3E}">
        <p14:creationId xmlns:p14="http://schemas.microsoft.com/office/powerpoint/2010/main" val="1157861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5578F-DA4B-2B70-9A4E-092811106AAC}"/>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991800A8-721F-05E8-BBF4-DAE88DF2E996}"/>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B2B94D52-87F5-BCA5-A5B6-5A3DD237F1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516179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A01A5-7E3F-C1C6-5A1A-B1CA25FC0C57}"/>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60B997AB-5223-C71C-15C3-F5BA4076C527}"/>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E55D75B0-1C3A-400F-C44A-2BE1AEF340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3DAC2CDF-05A8-16A8-CCE4-AD6CA64D1B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564987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740FE-4C98-4250-B7F3-E3F56DD6C3D0}"/>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5BD7C8C5-99DA-A15C-45BA-05B4B9FBA588}"/>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D28B171E-14F4-159C-18E4-0AC02AE54A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A1C89E92-17EC-57FB-CB83-B3FBC5003B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084619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4FFB0-E2F3-4A50-32E8-DB79046C7582}"/>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5532DFA0-385F-FE33-42CF-31DC763D21FD}"/>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65B17636-597C-9766-C74C-9277002468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2725528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5AED9-4A66-C770-90D2-8D625730D869}"/>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BD975010-D3EB-C804-8394-610733849785}"/>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BFB1B2F5-50EF-7BE9-4E6B-C94C9EAE4F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522968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62EA1-2AD4-2977-24C8-7CA3FE3AD39A}"/>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E5C116CA-D392-2F34-6BAA-8F6726989CEF}"/>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8FD982F8-9452-418D-F9F7-D6113D93FF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76200"/>
            <a:ext cx="12268200" cy="7086600"/>
          </a:xfrm>
          <a:prstGeom prst="rect">
            <a:avLst/>
          </a:prstGeom>
        </p:spPr>
      </p:pic>
    </p:spTree>
    <p:extLst>
      <p:ext uri="{BB962C8B-B14F-4D97-AF65-F5344CB8AC3E}">
        <p14:creationId xmlns:p14="http://schemas.microsoft.com/office/powerpoint/2010/main" val="3828571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ECD8A-7F0B-2BBB-EF91-941E101C5B66}"/>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6248C1DD-ECA2-9E67-31FB-48493E2E1224}"/>
              </a:ext>
            </a:extLst>
          </p:cNvPr>
          <p:cNvSpPr txBox="1">
            <a:spLocks noChangeArrowheads="1"/>
          </p:cNvSpPr>
          <p:nvPr/>
        </p:nvSpPr>
        <p:spPr>
          <a:xfrm>
            <a:off x="0" y="0"/>
            <a:ext cx="12192000" cy="5486400"/>
          </a:xfrm>
          <a:prstGeom prst="rect">
            <a:avLst/>
          </a:prstGeom>
        </p:spPr>
        <p:txBody>
          <a:bodyPr/>
          <a:lstStyle/>
          <a:p>
            <a:pPr algn="ctr"/>
            <a:r>
              <a:rPr lang="en-US" sz="3700" b="1" u="sng" dirty="0"/>
              <a:t>Romans 1:18-20</a:t>
            </a:r>
            <a:endParaRPr lang="en-US" sz="3700" u="sng" dirty="0"/>
          </a:p>
          <a:p>
            <a:pPr algn="ctr"/>
            <a:r>
              <a:rPr lang="en-US" sz="3700" dirty="0"/>
              <a:t>18 For the wrath of God is revealed from heaven against all ungodliness and unrighteousness of men, who suppress the truth in unrighteousness, 19 because what may be known of God is manifest in them, for God has shown it to them. 20 For since the creation of the world His invisible attributes are clearly seen, being understood by the things that are made, even His eternal power and Godhead, so that they are without excuse…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7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7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7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7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37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37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873406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F857B-ABCD-7B96-2A69-F305E78228E3}"/>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5B6464E5-F02C-E5E9-5ACF-203EDF097262}"/>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35BAEAEA-D203-BB55-3D02-97061AE0D4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0"/>
            <a:ext cx="12268200" cy="6858000"/>
          </a:xfrm>
          <a:prstGeom prst="rect">
            <a:avLst/>
          </a:prstGeom>
        </p:spPr>
      </p:pic>
    </p:spTree>
    <p:extLst>
      <p:ext uri="{BB962C8B-B14F-4D97-AF65-F5344CB8AC3E}">
        <p14:creationId xmlns:p14="http://schemas.microsoft.com/office/powerpoint/2010/main" val="12749799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6D96F-C7C8-73CF-BEE2-7BE583B92842}"/>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EE467B9C-49FC-3893-8651-74FC00F02D52}"/>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B2226BFF-FA3B-A892-DBCA-EEBBB36105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400"/>
            <a:ext cx="12192000" cy="7086600"/>
          </a:xfrm>
          <a:prstGeom prst="rect">
            <a:avLst/>
          </a:prstGeom>
        </p:spPr>
      </p:pic>
    </p:spTree>
    <p:extLst>
      <p:ext uri="{BB962C8B-B14F-4D97-AF65-F5344CB8AC3E}">
        <p14:creationId xmlns:p14="http://schemas.microsoft.com/office/powerpoint/2010/main" val="27661926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2EDA2-EE1B-FE42-C22A-5D3F33D25346}"/>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1F56BDBA-FACB-E41D-06B3-C2050FB91928}"/>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5DFB809E-0BFE-0E2D-1B3E-F62F7BD08D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400"/>
            <a:ext cx="12192000" cy="7086600"/>
          </a:xfrm>
          <a:prstGeom prst="rect">
            <a:avLst/>
          </a:prstGeom>
        </p:spPr>
      </p:pic>
    </p:spTree>
    <p:extLst>
      <p:ext uri="{BB962C8B-B14F-4D97-AF65-F5344CB8AC3E}">
        <p14:creationId xmlns:p14="http://schemas.microsoft.com/office/powerpoint/2010/main" val="27565638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E89B5-5E71-5FBC-78E5-2DAEB46C93F5}"/>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79B68035-A328-D966-FDCF-DACE020EC8C2}"/>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79E5C715-07D7-867F-F505-1A134DBB0D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0"/>
            <a:ext cx="12344400" cy="6934200"/>
          </a:xfrm>
          <a:prstGeom prst="rect">
            <a:avLst/>
          </a:prstGeom>
        </p:spPr>
      </p:pic>
    </p:spTree>
    <p:extLst>
      <p:ext uri="{BB962C8B-B14F-4D97-AF65-F5344CB8AC3E}">
        <p14:creationId xmlns:p14="http://schemas.microsoft.com/office/powerpoint/2010/main" val="75672003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42552-C736-20CD-EFD6-07E69B671A2B}"/>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874148CB-F3C5-D8E4-C658-3CEDD7A09395}"/>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4FEEE32A-110A-5EB8-3197-506A59C197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4679045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3966B-6A0D-104B-1FBF-5086CA9E0CAA}"/>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A4B12840-A60C-DFE2-64D4-7AA91E29B0AE}"/>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2227A619-A92F-C4BF-B476-7771D57E37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B8F88A17-8855-28A8-1B68-ACF8B690E7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1600" y="762000"/>
            <a:ext cx="7010400" cy="5829300"/>
          </a:xfrm>
          <a:prstGeom prst="rect">
            <a:avLst/>
          </a:prstGeom>
        </p:spPr>
      </p:pic>
    </p:spTree>
    <p:extLst>
      <p:ext uri="{BB962C8B-B14F-4D97-AF65-F5344CB8AC3E}">
        <p14:creationId xmlns:p14="http://schemas.microsoft.com/office/powerpoint/2010/main" val="2665603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C36E6-4969-64EA-7492-29E3395BFA5A}"/>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A24D1125-756A-E116-A15F-DC6BA82C2BCA}"/>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FBCC7170-B663-0351-12C3-F16EE1B2A7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0"/>
            <a:ext cx="12268200" cy="6934200"/>
          </a:xfrm>
          <a:prstGeom prst="rect">
            <a:avLst/>
          </a:prstGeom>
        </p:spPr>
      </p:pic>
    </p:spTree>
    <p:extLst>
      <p:ext uri="{BB962C8B-B14F-4D97-AF65-F5344CB8AC3E}">
        <p14:creationId xmlns:p14="http://schemas.microsoft.com/office/powerpoint/2010/main" val="159478555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24269-F6CC-5C7A-8541-F4E90D034CA3}"/>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E830E313-2371-F0D0-CAB6-3E893F79232C}"/>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A039A458-DF57-3A33-9339-8FCEBA9C0F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0"/>
            <a:ext cx="12268200" cy="6934200"/>
          </a:xfrm>
          <a:prstGeom prst="rect">
            <a:avLst/>
          </a:prstGeom>
        </p:spPr>
      </p:pic>
    </p:spTree>
    <p:extLst>
      <p:ext uri="{BB962C8B-B14F-4D97-AF65-F5344CB8AC3E}">
        <p14:creationId xmlns:p14="http://schemas.microsoft.com/office/powerpoint/2010/main" val="159553190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7B386-5858-8B5B-CCEA-00129E10A5CA}"/>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2BFF3719-4E8E-264E-A773-3AB049D60260}"/>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99EA5F72-1E7B-7884-FAA3-CFF85024D3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2090969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AC4F5-04E5-E255-9B89-BFDF6EFD6488}"/>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823578C3-4731-7C94-AA0C-77C26527D7B2}"/>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56831B1A-E4DF-723F-1A8C-B125B3E214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0"/>
            <a:ext cx="12344400" cy="6858000"/>
          </a:xfrm>
          <a:prstGeom prst="rect">
            <a:avLst/>
          </a:prstGeom>
        </p:spPr>
      </p:pic>
    </p:spTree>
    <p:extLst>
      <p:ext uri="{BB962C8B-B14F-4D97-AF65-F5344CB8AC3E}">
        <p14:creationId xmlns:p14="http://schemas.microsoft.com/office/powerpoint/2010/main" val="349530171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F181D-8963-BE4D-9255-B96DD2BA3D5D}"/>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863A9971-F244-FD2C-C42E-C3F104E41B3A}"/>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ECA110FD-923F-858F-409B-F7E2C5C293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0"/>
            <a:ext cx="12344400" cy="6858000"/>
          </a:xfrm>
          <a:prstGeom prst="rect">
            <a:avLst/>
          </a:prstGeom>
        </p:spPr>
      </p:pic>
    </p:spTree>
    <p:extLst>
      <p:ext uri="{BB962C8B-B14F-4D97-AF65-F5344CB8AC3E}">
        <p14:creationId xmlns:p14="http://schemas.microsoft.com/office/powerpoint/2010/main" val="58997068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54131-644C-E078-B38D-F3C1BD71597C}"/>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4D96C60D-F1FE-0F8B-BEB3-B9A4B9EA67BD}"/>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30BCD4BA-7AA8-2317-1B5A-91545C374D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400"/>
            <a:ext cx="12192000" cy="7010400"/>
          </a:xfrm>
          <a:prstGeom prst="rect">
            <a:avLst/>
          </a:prstGeom>
        </p:spPr>
      </p:pic>
    </p:spTree>
    <p:extLst>
      <p:ext uri="{BB962C8B-B14F-4D97-AF65-F5344CB8AC3E}">
        <p14:creationId xmlns:p14="http://schemas.microsoft.com/office/powerpoint/2010/main" val="35417475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1801E-8469-3561-5370-9689A348D05F}"/>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1845998B-565A-CDDA-0E1C-12D66FF59EDA}"/>
              </a:ext>
            </a:extLst>
          </p:cNvPr>
          <p:cNvSpPr txBox="1">
            <a:spLocks noChangeArrowheads="1"/>
          </p:cNvSpPr>
          <p:nvPr/>
        </p:nvSpPr>
        <p:spPr>
          <a:xfrm>
            <a:off x="0" y="0"/>
            <a:ext cx="12192000" cy="5486400"/>
          </a:xfrm>
          <a:prstGeom prst="rect">
            <a:avLst/>
          </a:prstGeom>
        </p:spPr>
        <p:txBody>
          <a:bodyPr/>
          <a:lstStyle/>
          <a:p>
            <a:pPr algn="ctr"/>
            <a:r>
              <a:rPr lang="en-US" sz="4000" b="1" u="sng" dirty="0"/>
              <a:t>1 Thessalonians 5:9-11</a:t>
            </a:r>
            <a:endParaRPr lang="en-US" sz="4000" u="sng" dirty="0"/>
          </a:p>
          <a:p>
            <a:pPr algn="ctr"/>
            <a:r>
              <a:rPr lang="en-US" sz="4000" dirty="0"/>
              <a:t>9 For God did not appoint us to wrath, but to obtain salvation through our Lord Jesus Christ, 10 who died for us, that whether we wake or sleep, we should live together with Him. 11 Therefore comfort each other and edify one another, just as you also are doing.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3350381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B9EE429-061C-59AD-7C53-13BD0167AE45}"/>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325A3DD2-ADAB-EC5A-FF3E-D51E14BFC7D8}"/>
              </a:ext>
            </a:extLst>
          </p:cNvPr>
          <p:cNvSpPr txBox="1">
            <a:spLocks noChangeArrowheads="1"/>
          </p:cNvSpPr>
          <p:nvPr/>
        </p:nvSpPr>
        <p:spPr>
          <a:xfrm>
            <a:off x="152400" y="0"/>
            <a:ext cx="11887200" cy="59436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 Thessalonians 4:16-17   </a:t>
            </a:r>
            <a:endParaRPr kumimoji="0" lang="en-US" sz="4000" b="0" i="0" u="sng"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16 For the Lord himself shall descend from heaven with a shout, with the voice of the archangel, and with the </a:t>
            </a: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trump</a:t>
            </a: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of God: and the dead in Christ shall rise first: 17 Then we which are alive and remain shall be caught up together with them in the clouds, to meet the Lord in the air: and so shall we ever be with the Lord.</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Object 2">
            <a:extLst>
              <a:ext uri="{FF2B5EF4-FFF2-40B4-BE49-F238E27FC236}">
                <a16:creationId xmlns:a16="http://schemas.microsoft.com/office/drawing/2014/main" id="{2229418D-210D-634E-F24C-C1AA4DFCFEF6}"/>
              </a:ext>
            </a:extLst>
          </p:cNvPr>
          <p:cNvGraphicFramePr>
            <a:graphicFrameLocks noChangeAspect="1"/>
          </p:cNvGraphicFramePr>
          <p:nvPr/>
        </p:nvGraphicFramePr>
        <p:xfrm>
          <a:off x="0" y="1"/>
          <a:ext cx="12344400" cy="6864220"/>
        </p:xfrm>
        <a:graphic>
          <a:graphicData uri="http://schemas.openxmlformats.org/presentationml/2006/ole">
            <mc:AlternateContent xmlns:mc="http://schemas.openxmlformats.org/markup-compatibility/2006">
              <mc:Choice xmlns:v="urn:schemas-microsoft-com:vml" Requires="v">
                <p:oleObj name="Document" r:id="rId2" imgW="10171405" imgH="7809568" progId="Word.Document.12">
                  <p:embed/>
                </p:oleObj>
              </mc:Choice>
              <mc:Fallback>
                <p:oleObj name="Document" r:id="rId2" imgW="10171405" imgH="7809568" progId="Word.Document.12">
                  <p:embed/>
                  <p:pic>
                    <p:nvPicPr>
                      <p:cNvPr id="3" name="Object 2">
                        <a:extLst>
                          <a:ext uri="{FF2B5EF4-FFF2-40B4-BE49-F238E27FC236}">
                            <a16:creationId xmlns:a16="http://schemas.microsoft.com/office/drawing/2014/main" id="{2229418D-210D-634E-F24C-C1AA4DFCFEF6}"/>
                          </a:ext>
                        </a:extLst>
                      </p:cNvPr>
                      <p:cNvPicPr/>
                      <p:nvPr/>
                    </p:nvPicPr>
                    <p:blipFill>
                      <a:blip r:embed="rId3"/>
                      <a:stretch>
                        <a:fillRect/>
                      </a:stretch>
                    </p:blipFill>
                    <p:spPr>
                      <a:xfrm>
                        <a:off x="0" y="1"/>
                        <a:ext cx="12344400" cy="6864220"/>
                      </a:xfrm>
                      <a:prstGeom prst="rect">
                        <a:avLst/>
                      </a:prstGeom>
                    </p:spPr>
                  </p:pic>
                </p:oleObj>
              </mc:Fallback>
            </mc:AlternateContent>
          </a:graphicData>
        </a:graphic>
      </p:graphicFrame>
    </p:spTree>
    <p:extLst>
      <p:ext uri="{BB962C8B-B14F-4D97-AF65-F5344CB8AC3E}">
        <p14:creationId xmlns:p14="http://schemas.microsoft.com/office/powerpoint/2010/main" val="96273745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BCBD909-1BA9-F5DA-5556-C1F0D17C30A7}"/>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6FBED6E6-29DC-63FF-8F45-AB5B62F14906}"/>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4000" b="1" dirty="0">
                <a:solidFill>
                  <a:srgbClr val="FFFFFF"/>
                </a:solidFill>
              </a:rPr>
              <a:t>Awaken To:</a:t>
            </a:r>
          </a:p>
          <a:p>
            <a:pPr marL="742950" marR="0" lvl="0" indent="-742950" algn="ctr" defTabSz="914400" rtl="0" eaLnBrk="1" fontAlgn="base" latinLnBrk="0" hangingPunct="1">
              <a:lnSpc>
                <a:spcPct val="100000"/>
              </a:lnSpc>
              <a:spcBef>
                <a:spcPct val="0"/>
              </a:spcBef>
              <a:spcAft>
                <a:spcPct val="0"/>
              </a:spcAft>
              <a:buClrTx/>
              <a:buSzTx/>
              <a:buFontTx/>
              <a:buAutoNum type="arabicPeriod"/>
              <a:tabLst/>
              <a:defRPr/>
            </a:pPr>
            <a:r>
              <a:rPr kumimoji="0" lang="en-US" sz="4000" b="1" i="0" strike="noStrike" kern="1200" cap="none" spc="0" normalizeH="0" baseline="0" noProof="0" dirty="0">
                <a:ln>
                  <a:noFill/>
                </a:ln>
                <a:solidFill>
                  <a:srgbClr val="FFFFFF"/>
                </a:solidFill>
                <a:effectLst/>
                <a:uLnTx/>
                <a:uFillTx/>
                <a:latin typeface="Verdana" pitchFamily="34" charset="0"/>
                <a:ea typeface="+mn-ea"/>
                <a:cs typeface="Arial" charset="0"/>
              </a:rPr>
              <a:t>Share the Gospel</a:t>
            </a:r>
          </a:p>
          <a:p>
            <a:pPr marL="742950" marR="0" lvl="0" indent="-742950" algn="ctr" defTabSz="914400" rtl="0" eaLnBrk="1" fontAlgn="base" latinLnBrk="0" hangingPunct="1">
              <a:lnSpc>
                <a:spcPct val="100000"/>
              </a:lnSpc>
              <a:spcBef>
                <a:spcPct val="0"/>
              </a:spcBef>
              <a:spcAft>
                <a:spcPct val="0"/>
              </a:spcAft>
              <a:buClrTx/>
              <a:buSzTx/>
              <a:buFontTx/>
              <a:buAutoNum type="arabicPeriod"/>
              <a:tabLst/>
              <a:defRPr/>
            </a:pPr>
            <a:endParaRPr lang="en-US" sz="4000" b="1" dirty="0">
              <a:solidFill>
                <a:srgbClr val="FFFFFF"/>
              </a:solidFill>
            </a:endParaRPr>
          </a:p>
          <a:p>
            <a:pPr marR="0" lvl="0" algn="ctr" defTabSz="914400" rtl="0" eaLnBrk="1" fontAlgn="base" latinLnBrk="0" hangingPunct="1">
              <a:lnSpc>
                <a:spcPct val="100000"/>
              </a:lnSpc>
              <a:spcBef>
                <a:spcPct val="0"/>
              </a:spcBef>
              <a:spcAft>
                <a:spcPct val="0"/>
              </a:spcAft>
              <a:buClrTx/>
              <a:buSzTx/>
              <a:tabLst/>
              <a:defRPr/>
            </a:pPr>
            <a:r>
              <a:rPr kumimoji="0" lang="en-US" sz="4000" b="1" i="0" strike="noStrike" kern="1200" cap="none" spc="0" normalizeH="0" baseline="0" noProof="0" dirty="0">
                <a:ln>
                  <a:noFill/>
                </a:ln>
                <a:solidFill>
                  <a:srgbClr val="FFFFFF"/>
                </a:solidFill>
                <a:effectLst/>
                <a:uLnTx/>
                <a:uFillTx/>
                <a:latin typeface="Verdana" pitchFamily="34" charset="0"/>
                <a:ea typeface="+mn-ea"/>
                <a:cs typeface="Arial" charset="0"/>
              </a:rPr>
              <a:t>2. Witness and Testify what God has done in your life</a:t>
            </a:r>
          </a:p>
          <a:p>
            <a:pPr marR="0" lvl="0" algn="ctr" defTabSz="914400" rtl="0" eaLnBrk="1" fontAlgn="base" latinLnBrk="0" hangingPunct="1">
              <a:lnSpc>
                <a:spcPct val="100000"/>
              </a:lnSpc>
              <a:spcBef>
                <a:spcPct val="0"/>
              </a:spcBef>
              <a:spcAft>
                <a:spcPct val="0"/>
              </a:spcAft>
              <a:buClrTx/>
              <a:buSzTx/>
              <a:tabLst/>
              <a:defRPr/>
            </a:pPr>
            <a:endParaRPr lang="en-US" sz="4000" b="1" dirty="0">
              <a:solidFill>
                <a:srgbClr val="FFFFFF"/>
              </a:solidFill>
            </a:endParaRPr>
          </a:p>
          <a:p>
            <a:pPr marR="0" lvl="0" algn="ctr" defTabSz="914400" rtl="0" eaLnBrk="1" fontAlgn="base" latinLnBrk="0" hangingPunct="1">
              <a:lnSpc>
                <a:spcPct val="100000"/>
              </a:lnSpc>
              <a:spcBef>
                <a:spcPct val="0"/>
              </a:spcBef>
              <a:spcAft>
                <a:spcPct val="0"/>
              </a:spcAft>
              <a:buClrTx/>
              <a:buSzTx/>
              <a:tabLst/>
              <a:defRPr/>
            </a:pPr>
            <a:r>
              <a:rPr kumimoji="0" lang="en-US" sz="4000" b="1" i="0" strike="noStrike" kern="1200" cap="none" spc="0" normalizeH="0" baseline="0" noProof="0" dirty="0">
                <a:ln>
                  <a:noFill/>
                </a:ln>
                <a:solidFill>
                  <a:srgbClr val="FFFFFF"/>
                </a:solidFill>
                <a:effectLst/>
                <a:uLnTx/>
                <a:uFillTx/>
                <a:latin typeface="Verdana" pitchFamily="34" charset="0"/>
                <a:ea typeface="+mn-ea"/>
                <a:cs typeface="Arial" charset="0"/>
              </a:rPr>
              <a:t>3. Pray and </a:t>
            </a:r>
            <a:r>
              <a:rPr lang="en-US" sz="4000" b="1" dirty="0">
                <a:solidFill>
                  <a:srgbClr val="FFFFFF"/>
                </a:solidFill>
              </a:rPr>
              <a:t>Fast for Family, Friends and Country</a:t>
            </a:r>
          </a:p>
          <a:p>
            <a:pPr marR="0" lvl="0" algn="ctr" defTabSz="914400" rtl="0" eaLnBrk="1" fontAlgn="base" latinLnBrk="0" hangingPunct="1">
              <a:lnSpc>
                <a:spcPct val="100000"/>
              </a:lnSpc>
              <a:spcBef>
                <a:spcPct val="0"/>
              </a:spcBef>
              <a:spcAft>
                <a:spcPct val="0"/>
              </a:spcAft>
              <a:buClrTx/>
              <a:buSzTx/>
              <a:tabLst/>
              <a:defRPr/>
            </a:pPr>
            <a:endParaRPr lang="en-US" sz="4000" b="1" dirty="0">
              <a:solidFill>
                <a:srgbClr val="FFFFFF"/>
              </a:solidFill>
            </a:endParaRPr>
          </a:p>
          <a:p>
            <a:pPr marR="0" lvl="0" algn="ctr" defTabSz="914400" rtl="0" eaLnBrk="1" fontAlgn="base" latinLnBrk="0" hangingPunct="1">
              <a:lnSpc>
                <a:spcPct val="100000"/>
              </a:lnSpc>
              <a:spcBef>
                <a:spcPct val="0"/>
              </a:spcBef>
              <a:spcAft>
                <a:spcPct val="0"/>
              </a:spcAft>
              <a:buClrTx/>
              <a:buSzTx/>
              <a:tabLst/>
              <a:defRPr/>
            </a:pPr>
            <a:r>
              <a:rPr lang="en-US" sz="4000" b="1" dirty="0">
                <a:solidFill>
                  <a:srgbClr val="FFFFFF"/>
                </a:solidFill>
              </a:rPr>
              <a:t>4. Be Steadfast in Your Faith in Christ</a:t>
            </a:r>
          </a:p>
          <a:p>
            <a:pPr marR="0" lvl="0" algn="ctr" defTabSz="914400" rtl="0" eaLnBrk="1" fontAlgn="base" latinLnBrk="0" hangingPunct="1">
              <a:lnSpc>
                <a:spcPct val="100000"/>
              </a:lnSpc>
              <a:spcBef>
                <a:spcPct val="0"/>
              </a:spcBef>
              <a:spcAft>
                <a:spcPct val="0"/>
              </a:spcAft>
              <a:buClrTx/>
              <a:buSzTx/>
              <a:tabLst/>
              <a:defRPr/>
            </a:pPr>
            <a:endParaRPr kumimoji="0" lang="en-US" sz="4000" b="1" i="0" strike="noStrike" kern="1200" cap="none" spc="0" normalizeH="0" baseline="0" noProof="0" dirty="0">
              <a:ln>
                <a:noFill/>
              </a:ln>
              <a:solidFill>
                <a:srgbClr val="FFFFFF"/>
              </a:solidFill>
              <a:effectLst/>
              <a:uLnTx/>
              <a:uFillTx/>
              <a:latin typeface="Verdana" pitchFamily="34" charset="0"/>
              <a:ea typeface="+mn-ea"/>
              <a:cs typeface="Arial" charset="0"/>
            </a:endParaRPr>
          </a:p>
          <a:p>
            <a:pPr marR="0" lvl="0" algn="ctr" defTabSz="914400" rtl="0" eaLnBrk="1" fontAlgn="base" latinLnBrk="0" hangingPunct="1">
              <a:lnSpc>
                <a:spcPct val="100000"/>
              </a:lnSpc>
              <a:spcBef>
                <a:spcPct val="0"/>
              </a:spcBef>
              <a:spcAft>
                <a:spcPct val="0"/>
              </a:spcAft>
              <a:buClrTx/>
              <a:buSzTx/>
              <a:tabLst/>
              <a:defRPr/>
            </a:pPr>
            <a:endParaRPr kumimoji="0" lang="en-US" sz="4000" b="0" i="0"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6558934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0292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8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John 14:1-4</a:t>
            </a:r>
            <a:endParaRPr kumimoji="0" lang="en-US" sz="3800" b="0" i="0" u="sng"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 </a:t>
            </a:r>
            <a:r>
              <a:rPr kumimoji="0" lang="en-US" sz="3800" b="0" i="0" u="none" strike="noStrike" kern="1200" cap="none" spc="0" normalizeH="0" baseline="0" noProof="0" dirty="0">
                <a:ln>
                  <a:noFill/>
                </a:ln>
                <a:solidFill>
                  <a:srgbClr val="C00000"/>
                </a:solidFill>
                <a:effectLst/>
                <a:uLnTx/>
                <a:uFillTx/>
                <a:latin typeface="Verdana" panose="020B0604030504040204" pitchFamily="34" charset="0"/>
                <a:ea typeface="Calibri" panose="020F0502020204030204" pitchFamily="34" charset="0"/>
                <a:cs typeface="Times New Roman" panose="02020603050405020304" pitchFamily="18" charset="0"/>
              </a:rPr>
              <a:t>"Let not your heart be troubled; you believe in God, believe also in Me.</a:t>
            </a:r>
            <a:r>
              <a:rPr kumimoji="0" lang="en-US" sz="38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2 </a:t>
            </a:r>
            <a:r>
              <a:rPr kumimoji="0" lang="en-US" sz="3800" b="0" i="0" u="none" strike="noStrike" kern="1200" cap="none" spc="0" normalizeH="0" baseline="0" noProof="0" dirty="0">
                <a:ln>
                  <a:noFill/>
                </a:ln>
                <a:solidFill>
                  <a:srgbClr val="C00000"/>
                </a:solidFill>
                <a:effectLst/>
                <a:uLnTx/>
                <a:uFillTx/>
                <a:latin typeface="Verdana" panose="020B0604030504040204" pitchFamily="34" charset="0"/>
                <a:ea typeface="Calibri" panose="020F0502020204030204" pitchFamily="34" charset="0"/>
                <a:cs typeface="Times New Roman" panose="02020603050405020304" pitchFamily="18" charset="0"/>
              </a:rPr>
              <a:t>In My Father's house are many mansions; if it were not so, I would have told you. I go to prepare a place for you.</a:t>
            </a:r>
            <a:r>
              <a:rPr kumimoji="0" lang="en-US" sz="38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3 </a:t>
            </a:r>
            <a:r>
              <a:rPr kumimoji="0" lang="en-US" sz="3800" b="0" i="0" u="none" strike="noStrike" kern="1200" cap="none" spc="0" normalizeH="0" baseline="0" noProof="0" dirty="0">
                <a:ln>
                  <a:noFill/>
                </a:ln>
                <a:solidFill>
                  <a:srgbClr val="C00000"/>
                </a:solidFill>
                <a:effectLst/>
                <a:uLnTx/>
                <a:uFillTx/>
                <a:latin typeface="Verdana" panose="020B0604030504040204" pitchFamily="34" charset="0"/>
                <a:ea typeface="Calibri" panose="020F0502020204030204" pitchFamily="34" charset="0"/>
                <a:cs typeface="Times New Roman" panose="02020603050405020304" pitchFamily="18" charset="0"/>
              </a:rPr>
              <a:t>And if I go and prepare a place for you, I will come again and receive you to Myself; that where I am, there you may be also.</a:t>
            </a:r>
            <a:r>
              <a:rPr kumimoji="0" lang="en-US" sz="38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4 </a:t>
            </a:r>
            <a:r>
              <a:rPr kumimoji="0" lang="en-US" sz="3800" b="0" i="0" u="none" strike="noStrike" kern="1200" cap="none" spc="0" normalizeH="0" baseline="0" noProof="0" dirty="0">
                <a:ln>
                  <a:noFill/>
                </a:ln>
                <a:solidFill>
                  <a:srgbClr val="C00000"/>
                </a:solidFill>
                <a:effectLst/>
                <a:uLnTx/>
                <a:uFillTx/>
                <a:latin typeface="Verdana" panose="020B0604030504040204" pitchFamily="34" charset="0"/>
                <a:ea typeface="Calibri" panose="020F0502020204030204" pitchFamily="34" charset="0"/>
                <a:cs typeface="Times New Roman" panose="02020603050405020304" pitchFamily="18" charset="0"/>
              </a:rPr>
              <a:t>And where I go you know, and the way you know."</a:t>
            </a:r>
            <a:r>
              <a:rPr kumimoji="0" lang="en-US" sz="38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3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3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4024101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2DC51-F504-D291-B40F-B7C17323CEE2}"/>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43AC05C8-FF29-DC88-0F5D-3C540946418D}"/>
              </a:ext>
            </a:extLst>
          </p:cNvPr>
          <p:cNvSpPr txBox="1">
            <a:spLocks noChangeArrowheads="1"/>
          </p:cNvSpPr>
          <p:nvPr/>
        </p:nvSpPr>
        <p:spPr>
          <a:xfrm>
            <a:off x="1524000" y="381000"/>
            <a:ext cx="9144000" cy="1143000"/>
          </a:xfrm>
          <a:prstGeom prst="rect">
            <a:avLst/>
          </a:prstGeom>
        </p:spPr>
        <p:txBody>
          <a:bodyPr/>
          <a:lstStyle/>
          <a:p>
            <a:pPr marL="342900" marR="0" lvl="0" indent="-342900" algn="ctr" defTabSz="914400" rtl="0" eaLnBrk="1" fontAlgn="base" latinLnBrk="0" hangingPunct="1">
              <a:lnSpc>
                <a:spcPct val="100000"/>
              </a:lnSpc>
              <a:spcBef>
                <a:spcPct val="20000"/>
              </a:spcBef>
              <a:spcAft>
                <a:spcPct val="0"/>
              </a:spcAft>
              <a:buClr>
                <a:srgbClr val="E3E3FF"/>
              </a:buClr>
              <a:buSzTx/>
              <a:buFontTx/>
              <a:buChar char="•"/>
              <a:tabLst/>
              <a:defRPr/>
            </a:pPr>
            <a:endParaRPr kumimoji="0" lang="en-US" sz="4800" b="0" i="0" u="none" strike="noStrike" kern="0" cap="none" spc="0" normalizeH="0" baseline="0" noProof="0" dirty="0">
              <a:ln>
                <a:noFill/>
              </a:ln>
              <a:solidFill>
                <a:srgbClr val="FFFFFF"/>
              </a:solidFill>
              <a:effectLst/>
              <a:uLnTx/>
              <a:uFillTx/>
              <a:latin typeface="Calibri" pitchFamily="34" charset="0"/>
              <a:ea typeface="+mn-ea"/>
              <a:cs typeface="Arial"/>
            </a:endParaRPr>
          </a:p>
        </p:txBody>
      </p:sp>
      <p:sp>
        <p:nvSpPr>
          <p:cNvPr id="3" name="Rectangle 3">
            <a:extLst>
              <a:ext uri="{FF2B5EF4-FFF2-40B4-BE49-F238E27FC236}">
                <a16:creationId xmlns:a16="http://schemas.microsoft.com/office/drawing/2014/main" id="{46F49CF8-B3C2-ADC7-787B-016B08BA5EBF}"/>
              </a:ext>
            </a:extLst>
          </p:cNvPr>
          <p:cNvSpPr txBox="1">
            <a:spLocks noChangeArrowheads="1"/>
          </p:cNvSpPr>
          <p:nvPr/>
        </p:nvSpPr>
        <p:spPr>
          <a:xfrm>
            <a:off x="228600" y="0"/>
            <a:ext cx="11582400" cy="19050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Our Blessed Hope</a:t>
            </a:r>
            <a:endParaRPr kumimoji="0" lang="en-US" sz="32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By Pastor Fee Soliven</a:t>
            </a:r>
            <a:endParaRPr kumimoji="0" lang="en-US" sz="2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 John 3:1-3</a:t>
            </a:r>
            <a:endParaRPr kumimoji="0" lang="en-US" sz="32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Sunday Morning</a:t>
            </a:r>
            <a:endParaRPr kumimoji="0" lang="en-US" sz="32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September 6, 2026</a:t>
            </a:r>
            <a:endParaRPr kumimoji="0" lang="en-US" sz="32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descr="AGCF highest resolution.jpg">
            <a:extLst>
              <a:ext uri="{FF2B5EF4-FFF2-40B4-BE49-F238E27FC236}">
                <a16:creationId xmlns:a16="http://schemas.microsoft.com/office/drawing/2014/main" id="{A5C0F8F9-7598-5874-43F1-5DAEAA452427}"/>
              </a:ext>
            </a:extLst>
          </p:cNvPr>
          <p:cNvPicPr>
            <a:picLocks noChangeAspect="1"/>
          </p:cNvPicPr>
          <p:nvPr/>
        </p:nvPicPr>
        <p:blipFill>
          <a:blip r:embed="rId2" cstate="print"/>
          <a:stretch>
            <a:fillRect/>
          </a:stretch>
        </p:blipFill>
        <p:spPr>
          <a:xfrm>
            <a:off x="10839635" y="1784521"/>
            <a:ext cx="1352365" cy="1014274"/>
          </a:xfrm>
          <a:prstGeom prst="rect">
            <a:avLst/>
          </a:prstGeom>
        </p:spPr>
      </p:pic>
      <p:graphicFrame>
        <p:nvGraphicFramePr>
          <p:cNvPr id="4" name="Object 3">
            <a:extLst>
              <a:ext uri="{FF2B5EF4-FFF2-40B4-BE49-F238E27FC236}">
                <a16:creationId xmlns:a16="http://schemas.microsoft.com/office/drawing/2014/main" id="{92D51CFB-97BF-D1FF-D5B6-5B72AE0FAC50}"/>
              </a:ext>
            </a:extLst>
          </p:cNvPr>
          <p:cNvGraphicFramePr>
            <a:graphicFrameLocks noChangeAspect="1"/>
          </p:cNvGraphicFramePr>
          <p:nvPr/>
        </p:nvGraphicFramePr>
        <p:xfrm>
          <a:off x="0" y="0"/>
          <a:ext cx="12192000" cy="6713538"/>
        </p:xfrm>
        <a:graphic>
          <a:graphicData uri="http://schemas.openxmlformats.org/presentationml/2006/ole">
            <mc:AlternateContent xmlns:mc="http://schemas.openxmlformats.org/markup-compatibility/2006">
              <mc:Choice xmlns:v="urn:schemas-microsoft-com:vml" Requires="v">
                <p:oleObj name="Document" r:id="rId3" imgW="10228383" imgH="7774653" progId="Word.Document.12">
                  <p:embed/>
                </p:oleObj>
              </mc:Choice>
              <mc:Fallback>
                <p:oleObj name="Document" r:id="rId3" imgW="10228383" imgH="7774653" progId="Word.Document.12">
                  <p:embed/>
                  <p:pic>
                    <p:nvPicPr>
                      <p:cNvPr id="4" name="Object 3">
                        <a:extLst>
                          <a:ext uri="{FF2B5EF4-FFF2-40B4-BE49-F238E27FC236}">
                            <a16:creationId xmlns:a16="http://schemas.microsoft.com/office/drawing/2014/main" id="{92D51CFB-97BF-D1FF-D5B6-5B72AE0FAC50}"/>
                          </a:ext>
                        </a:extLst>
                      </p:cNvPr>
                      <p:cNvPicPr/>
                      <p:nvPr/>
                    </p:nvPicPr>
                    <p:blipFill>
                      <a:blip r:embed="rId4"/>
                      <a:stretch>
                        <a:fillRect/>
                      </a:stretch>
                    </p:blipFill>
                    <p:spPr>
                      <a:xfrm>
                        <a:off x="0" y="0"/>
                        <a:ext cx="12192000" cy="6713538"/>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1F48E177-707E-CFEF-AD11-C15EC808FED8}"/>
              </a:ext>
            </a:extLst>
          </p:cNvPr>
          <p:cNvGraphicFramePr>
            <a:graphicFrameLocks noChangeAspect="1"/>
          </p:cNvGraphicFramePr>
          <p:nvPr/>
        </p:nvGraphicFramePr>
        <p:xfrm>
          <a:off x="-27916" y="1"/>
          <a:ext cx="12600915" cy="6858000"/>
        </p:xfrm>
        <a:graphic>
          <a:graphicData uri="http://schemas.openxmlformats.org/presentationml/2006/ole">
            <mc:AlternateContent xmlns:mc="http://schemas.openxmlformats.org/markup-compatibility/2006">
              <mc:Choice xmlns:v="urn:schemas-microsoft-com:vml" Requires="v">
                <p:oleObj name="Document" r:id="rId5" imgW="10094953" imgH="7809568" progId="Word.Document.12">
                  <p:embed/>
                </p:oleObj>
              </mc:Choice>
              <mc:Fallback>
                <p:oleObj name="Document" r:id="rId5" imgW="10094953" imgH="7809568" progId="Word.Document.12">
                  <p:embed/>
                  <p:pic>
                    <p:nvPicPr>
                      <p:cNvPr id="5" name="Object 4">
                        <a:extLst>
                          <a:ext uri="{FF2B5EF4-FFF2-40B4-BE49-F238E27FC236}">
                            <a16:creationId xmlns:a16="http://schemas.microsoft.com/office/drawing/2014/main" id="{1F48E177-707E-CFEF-AD11-C15EC808FED8}"/>
                          </a:ext>
                        </a:extLst>
                      </p:cNvPr>
                      <p:cNvPicPr/>
                      <p:nvPr/>
                    </p:nvPicPr>
                    <p:blipFill>
                      <a:blip r:embed="rId6"/>
                      <a:stretch>
                        <a:fillRect/>
                      </a:stretch>
                    </p:blipFill>
                    <p:spPr>
                      <a:xfrm>
                        <a:off x="-27916" y="1"/>
                        <a:ext cx="12600915" cy="6858000"/>
                      </a:xfrm>
                      <a:prstGeom prst="rect">
                        <a:avLst/>
                      </a:prstGeom>
                    </p:spPr>
                  </p:pic>
                </p:oleObj>
              </mc:Fallback>
            </mc:AlternateContent>
          </a:graphicData>
        </a:graphic>
      </p:graphicFrame>
    </p:spTree>
    <p:extLst>
      <p:ext uri="{BB962C8B-B14F-4D97-AF65-F5344CB8AC3E}">
        <p14:creationId xmlns:p14="http://schemas.microsoft.com/office/powerpoint/2010/main" val="158819181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026A7-91C3-E568-781E-D9378FFBF074}"/>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05938774-7489-4150-24A1-A78AB31D5ABB}"/>
              </a:ext>
            </a:extLst>
          </p:cNvPr>
          <p:cNvSpPr txBox="1">
            <a:spLocks noChangeArrowheads="1"/>
          </p:cNvSpPr>
          <p:nvPr/>
        </p:nvSpPr>
        <p:spPr>
          <a:xfrm>
            <a:off x="1524000" y="0"/>
            <a:ext cx="9144000" cy="60198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Philippians 3:20-21</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20 For our citizenship is in heaven, from which we also eagerly wait for the Savior, the Lord Jesus Christ, 21 who will transform our lowly body that it may be conformed to His glorious body, according to the working by which He is able even to subdue all things to Himself. </a:t>
            </a:r>
          </a:p>
        </p:txBody>
      </p:sp>
      <p:pic>
        <p:nvPicPr>
          <p:cNvPr id="3" name="Picture 2" descr="Biblical Holiday Chart_001.png">
            <a:extLst>
              <a:ext uri="{FF2B5EF4-FFF2-40B4-BE49-F238E27FC236}">
                <a16:creationId xmlns:a16="http://schemas.microsoft.com/office/drawing/2014/main" id="{69F86D8E-378C-42F7-A7F1-AD30DB0CCF95}"/>
              </a:ext>
            </a:extLst>
          </p:cNvPr>
          <p:cNvPicPr>
            <a:picLocks noChangeAspect="1"/>
          </p:cNvPicPr>
          <p:nvPr/>
        </p:nvPicPr>
        <p:blipFill>
          <a:blip r:embed="rId2" cstate="print"/>
          <a:stretch>
            <a:fillRect/>
          </a:stretch>
        </p:blipFill>
        <p:spPr>
          <a:xfrm>
            <a:off x="0" y="0"/>
            <a:ext cx="12192000" cy="6858000"/>
          </a:xfrm>
          <a:prstGeom prst="rect">
            <a:avLst/>
          </a:prstGeom>
        </p:spPr>
      </p:pic>
      <p:pic>
        <p:nvPicPr>
          <p:cNvPr id="5" name="Picture 4" descr="A diagram of seven dispensations of the bible&#10;&#10;AI-generated content may be incorrect.">
            <a:extLst>
              <a:ext uri="{FF2B5EF4-FFF2-40B4-BE49-F238E27FC236}">
                <a16:creationId xmlns:a16="http://schemas.microsoft.com/office/drawing/2014/main" id="{A3BF5A31-796E-1A9C-3745-7A256A4518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4" name="Object 3">
            <a:extLst>
              <a:ext uri="{FF2B5EF4-FFF2-40B4-BE49-F238E27FC236}">
                <a16:creationId xmlns:a16="http://schemas.microsoft.com/office/drawing/2014/main" id="{2908845A-2822-9C38-0948-A6C38B262017}"/>
              </a:ext>
            </a:extLst>
          </p:cNvPr>
          <p:cNvGraphicFramePr>
            <a:graphicFrameLocks noChangeAspect="1"/>
          </p:cNvGraphicFramePr>
          <p:nvPr/>
        </p:nvGraphicFramePr>
        <p:xfrm>
          <a:off x="0" y="0"/>
          <a:ext cx="12344400" cy="6882882"/>
        </p:xfrm>
        <a:graphic>
          <a:graphicData uri="http://schemas.openxmlformats.org/presentationml/2006/ole">
            <mc:AlternateContent xmlns:mc="http://schemas.openxmlformats.org/markup-compatibility/2006">
              <mc:Choice xmlns:v="urn:schemas-microsoft-com:vml" Requires="v">
                <p:oleObj name="Document" r:id="rId4" imgW="10094953" imgH="7695103" progId="Word.Document.12">
                  <p:embed/>
                </p:oleObj>
              </mc:Choice>
              <mc:Fallback>
                <p:oleObj name="Document" r:id="rId4" imgW="10094953" imgH="7695103" progId="Word.Document.12">
                  <p:embed/>
                  <p:pic>
                    <p:nvPicPr>
                      <p:cNvPr id="4" name="Object 3">
                        <a:extLst>
                          <a:ext uri="{FF2B5EF4-FFF2-40B4-BE49-F238E27FC236}">
                            <a16:creationId xmlns:a16="http://schemas.microsoft.com/office/drawing/2014/main" id="{2908845A-2822-9C38-0948-A6C38B262017}"/>
                          </a:ext>
                        </a:extLst>
                      </p:cNvPr>
                      <p:cNvPicPr/>
                      <p:nvPr/>
                    </p:nvPicPr>
                    <p:blipFill>
                      <a:blip r:embed="rId5"/>
                      <a:stretch>
                        <a:fillRect/>
                      </a:stretch>
                    </p:blipFill>
                    <p:spPr>
                      <a:xfrm>
                        <a:off x="0" y="0"/>
                        <a:ext cx="12344400" cy="6882882"/>
                      </a:xfrm>
                      <a:prstGeom prst="rect">
                        <a:avLst/>
                      </a:prstGeom>
                    </p:spPr>
                  </p:pic>
                </p:oleObj>
              </mc:Fallback>
            </mc:AlternateContent>
          </a:graphicData>
        </a:graphic>
      </p:graphicFrame>
    </p:spTree>
    <p:extLst>
      <p:ext uri="{BB962C8B-B14F-4D97-AF65-F5344CB8AC3E}">
        <p14:creationId xmlns:p14="http://schemas.microsoft.com/office/powerpoint/2010/main" val="143870305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0292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 Thessalonians 4:13-18</a:t>
            </a:r>
            <a:endParaRPr kumimoji="0" lang="en-US" sz="4000" b="0" i="0" u="sng"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13 But I do not want you to be ignorant, brethren, concerning those who have fallen asleep, lest you sorrow as others who have no hope. 14 For if we believe that Jesus died and rose again, even so God will bring with Him those who sleep in Jesus.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0292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15 For this we say to you by the word of the Lord, that we who are alive and remain until the coming of the Lord will by no means precede those who are asleep. 16 For the Lord Himself will descend from heaven with a shout, with the voice of an archangel, and with the trumpet of God. And the dead in Christ will rise first.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76200" y="0"/>
            <a:ext cx="11887200" cy="60198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17 Then we who are alive and remain shall be caught up together with them in the clouds to meet the Lord in the air. And thus we shall always be with the Lord. 18 Therefore comfort one another with these words.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ro"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1683963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3"/>
          <p:cNvSpPr txBox="1">
            <a:spLocks noChangeArrowheads="1"/>
          </p:cNvSpPr>
          <p:nvPr/>
        </p:nvSpPr>
        <p:spPr>
          <a:xfrm>
            <a:off x="76200" y="-53266"/>
            <a:ext cx="11963400" cy="6073066"/>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8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 Corinthians 15:50-54</a:t>
            </a:r>
            <a:endParaRPr kumimoji="0" lang="en-US" sz="3800" b="0" i="0" u="sng"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50 Now this I say, brethren, that flesh and blood cannot inherit the kingdom of God; nor does corruption inherit incorruption. 51 Behold, I tell you a mystery: We shall not all sleep, but we shall all be changed-- 52 in a moment, in the twinkling of an eye, at the last trumpet. For the trumpet will sound, and the dead will be raised incorruptible, and we shall be changed. </a:t>
            </a:r>
            <a:endParaRPr kumimoji="0" lang="en-US" sz="3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3800" b="0" i="0" u="none" strike="noStrike" kern="1200" cap="none" spc="0" normalizeH="0" baseline="0" noProof="0" dirty="0">
              <a:ln>
                <a:noFill/>
              </a:ln>
              <a:solidFill>
                <a:srgbClr val="FFFFFF"/>
              </a:solidFill>
              <a:effectLst/>
              <a:uLnTx/>
              <a:uFillTx/>
              <a:latin typeface="Verdana Pro"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1938695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200" y="0"/>
            <a:ext cx="12039600" cy="50292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53 For this corruptible must put on incorruption, and this mortal must put on immortality. 54 So when this corruptible has put on incorruption, and this mortal has put on immortality, then shall be brought to pass the saying that is written: "Death is swallowed up in victory."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922231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00200" y="41018"/>
            <a:ext cx="8915400" cy="92794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dirty="0">
                <a:ln>
                  <a:noFill/>
                </a:ln>
                <a:solidFill>
                  <a:srgbClr val="FFFFFF"/>
                </a:solidFill>
                <a:effectLst/>
                <a:uLnTx/>
                <a:uFillTx/>
                <a:latin typeface="Arial"/>
                <a:ea typeface="+mn-ea"/>
                <a:cs typeface="Arial"/>
              </a:rPr>
              <a:t>  </a:t>
            </a:r>
            <a:r>
              <a:rPr kumimoji="0" lang="en-US" sz="4000" b="0" i="0" u="none" strike="noStrike" kern="1200" cap="none" spc="0" normalizeH="0" baseline="0" noProof="0" dirty="0">
                <a:ln>
                  <a:noFill/>
                </a:ln>
                <a:solidFill>
                  <a:srgbClr val="FFFFFF"/>
                </a:solidFill>
                <a:effectLst/>
                <a:uLnTx/>
                <a:uFillTx/>
                <a:latin typeface="Arial"/>
                <a:ea typeface="+mn-ea"/>
                <a:cs typeface="Arial"/>
              </a:rPr>
              <a:t>20 Again, when a righteous man turns from his righteousness and commits iniquity, and I lay a stumbling block before him, he shall die; because you did not give him warning, he shall die in his sin, and his righteousness which he has done shall not be remembered; but his blood I will require at your hand.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dirty="0">
                <a:ln>
                  <a:noFill/>
                </a:ln>
                <a:solidFill>
                  <a:srgbClr val="FFFFFF"/>
                </a:solidFill>
                <a:effectLst/>
                <a:uLnTx/>
                <a:uFillTx/>
                <a:latin typeface="Arial"/>
                <a:ea typeface="+mn-ea"/>
                <a:cs typeface="Arial"/>
              </a:rPr>
              <a:t> </a:t>
            </a:r>
          </a:p>
        </p:txBody>
      </p:sp>
      <p:pic>
        <p:nvPicPr>
          <p:cNvPr id="3" name="Final Act Productions - Are You Ready">
            <a:hlinkClick r:id="" action="ppaction://media"/>
            <a:extLst>
              <a:ext uri="{FF2B5EF4-FFF2-40B4-BE49-F238E27FC236}">
                <a16:creationId xmlns:a16="http://schemas.microsoft.com/office/drawing/2014/main" id="{EE06DFC9-43CC-4E46-92C3-DD5C4403564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233113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 presetClass="mediacall" presetSubtype="0" fill="hold" nodeType="afterEffect">
                                  <p:stCondLst>
                                    <p:cond delay="0"/>
                                  </p:stCondLst>
                                  <p:childTnLst>
                                    <p:cmd type="call" cmd="playFrom(0.0)">
                                      <p:cBhvr>
                                        <p:cTn id="12" dur="631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3"/>
                </p:tgtEl>
              </p:cMediaNode>
            </p:video>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afterEffect">
                                  <p:stCondLst>
                                    <p:cond delay="0"/>
                                  </p:stCondLst>
                                  <p:childTnLst>
                                    <p:cmd type="call" cmd="togglePause">
                                      <p:cBhvr>
                                        <p:cTn id="18" dur="1" fill="hold"/>
                                        <p:tgtEl>
                                          <p:spTgt spid="3"/>
                                        </p:tgtEl>
                                      </p:cBhvr>
                                    </p:cmd>
                                  </p:childTnLst>
                                </p:cTn>
                              </p:par>
                            </p:childTnLst>
                          </p:cTn>
                        </p:par>
                      </p:childTnLst>
                    </p:cTn>
                  </p:par>
                </p:childTnLst>
              </p:cTn>
              <p:nextCondLst>
                <p:cond evt="onClick" delay="0">
                  <p:tgtEl>
                    <p:spTgt spid="3"/>
                  </p:tgtEl>
                </p:cond>
              </p:nextCondLst>
            </p:seq>
          </p:childTnLst>
        </p:cTn>
      </p:par>
    </p:tnLst>
    <p:bldLst>
      <p:bldP spid="2"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200" y="228600"/>
            <a:ext cx="11963400" cy="50292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Acts 2:38-39</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38 Then Peter said to them, "Repent, and let every one of you be baptized in the name of Jesus Christ for the remission of sins; and you shall receive the gift of the Holy Spirit. 39 For the promise is to you and to your children, and to all who are afar off, as many as the Lord our God will call."</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p:txBody>
      </p:sp>
    </p:spTree>
    <p:extLst>
      <p:ext uri="{BB962C8B-B14F-4D97-AF65-F5344CB8AC3E}">
        <p14:creationId xmlns:p14="http://schemas.microsoft.com/office/powerpoint/2010/main" val="34533488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6858000"/>
          </a:xfrm>
          <a:prstGeom prst="rect">
            <a:avLst/>
          </a:prstGeom>
        </p:spPr>
        <p:txBody>
          <a:bodyPr/>
          <a:lstStyle/>
          <a:p>
            <a:pPr marL="0" marR="0" algn="ctr">
              <a:spcBef>
                <a:spcPts val="0"/>
              </a:spcBef>
              <a:spcAft>
                <a:spcPts val="0"/>
              </a:spcAft>
            </a:pPr>
            <a:r>
              <a:rPr lang="en-US" sz="4000" b="1" dirty="0">
                <a:effectLst/>
                <a:latin typeface="Tahoma" panose="020B0604030504040204" pitchFamily="34" charset="0"/>
                <a:ea typeface="Times New Roman" panose="02020603050405020304" pitchFamily="18" charset="0"/>
              </a:rPr>
              <a:t>Donate with our QR code app to </a:t>
            </a:r>
          </a:p>
          <a:p>
            <a:pPr marL="0" marR="0" algn="ctr">
              <a:spcBef>
                <a:spcPts val="0"/>
              </a:spcBef>
              <a:spcAft>
                <a:spcPts val="0"/>
              </a:spcAft>
            </a:pPr>
            <a:r>
              <a:rPr lang="en-US" sz="4000" b="1" dirty="0">
                <a:effectLst/>
                <a:latin typeface="Tahoma" panose="020B0604030504040204" pitchFamily="34" charset="0"/>
                <a:ea typeface="Times New Roman" panose="02020603050405020304" pitchFamily="18" charset="0"/>
              </a:rPr>
              <a:t>Amazing Grace Christian Fellowship</a:t>
            </a:r>
          </a:p>
          <a:p>
            <a:pPr marL="0" marR="0" algn="ctr">
              <a:spcBef>
                <a:spcPts val="0"/>
              </a:spcBef>
              <a:spcAft>
                <a:spcPts val="0"/>
              </a:spcAft>
            </a:pPr>
            <a:endParaRPr lang="en-US" sz="4000" b="1" dirty="0">
              <a:latin typeface="Tahoma" panose="020B0604030504040204" pitchFamily="34" charset="0"/>
              <a:ea typeface="Times New Roman" panose="02020603050405020304" pitchFamily="18" charset="0"/>
            </a:endParaRPr>
          </a:p>
          <a:p>
            <a:pPr marL="0" marR="0" algn="ctr">
              <a:spcBef>
                <a:spcPts val="0"/>
              </a:spcBef>
              <a:spcAft>
                <a:spcPts val="0"/>
              </a:spcAft>
            </a:pPr>
            <a:endParaRPr lang="en-US" sz="4000" b="1" dirty="0">
              <a:effectLst/>
              <a:latin typeface="Tahoma" panose="020B0604030504040204" pitchFamily="34" charset="0"/>
              <a:ea typeface="Times New Roman" panose="02020603050405020304" pitchFamily="18" charset="0"/>
            </a:endParaRPr>
          </a:p>
          <a:p>
            <a:pPr marL="0" marR="0" algn="ctr">
              <a:spcBef>
                <a:spcPts val="0"/>
              </a:spcBef>
              <a:spcAft>
                <a:spcPts val="0"/>
              </a:spcAft>
            </a:pPr>
            <a:endParaRPr lang="en-US" sz="4000" b="1" dirty="0">
              <a:latin typeface="Tahoma" panose="020B0604030504040204" pitchFamily="34" charset="0"/>
              <a:ea typeface="Times New Roman" panose="02020603050405020304" pitchFamily="18" charset="0"/>
            </a:endParaRPr>
          </a:p>
          <a:p>
            <a:pPr marL="0" marR="0" algn="ctr">
              <a:spcBef>
                <a:spcPts val="0"/>
              </a:spcBef>
              <a:spcAft>
                <a:spcPts val="0"/>
              </a:spcAft>
            </a:pPr>
            <a:endParaRPr lang="en-US" sz="4000" b="1" dirty="0">
              <a:effectLst/>
              <a:latin typeface="Tahoma" panose="020B0604030504040204" pitchFamily="34" charset="0"/>
              <a:ea typeface="Times New Roman" panose="02020603050405020304" pitchFamily="18" charset="0"/>
            </a:endParaRPr>
          </a:p>
          <a:p>
            <a:pPr marL="0" marR="0" algn="ctr">
              <a:spcBef>
                <a:spcPts val="0"/>
              </a:spcBef>
              <a:spcAft>
                <a:spcPts val="0"/>
              </a:spcAft>
            </a:pPr>
            <a:endParaRPr lang="en-US" sz="4000" b="1" dirty="0">
              <a:latin typeface="Tahoma" panose="020B0604030504040204" pitchFamily="34" charset="0"/>
              <a:ea typeface="Times New Roman" panose="02020603050405020304" pitchFamily="18" charset="0"/>
            </a:endParaRPr>
          </a:p>
          <a:p>
            <a:pPr marL="0" marR="0" algn="ctr">
              <a:spcBef>
                <a:spcPts val="0"/>
              </a:spcBef>
              <a:spcAft>
                <a:spcPts val="0"/>
              </a:spcAft>
            </a:pPr>
            <a:endParaRPr lang="en-US" sz="4000" b="1" dirty="0">
              <a:effectLst/>
              <a:latin typeface="Tahoma" panose="020B0604030504040204" pitchFamily="34" charset="0"/>
              <a:ea typeface="Times New Roman" panose="02020603050405020304" pitchFamily="18" charset="0"/>
            </a:endParaRPr>
          </a:p>
          <a:p>
            <a:pPr marL="0" marR="0" algn="ctr">
              <a:spcBef>
                <a:spcPts val="0"/>
              </a:spcBef>
              <a:spcAft>
                <a:spcPts val="0"/>
              </a:spcAft>
            </a:pPr>
            <a:endParaRPr lang="en-US" sz="4000" b="1" dirty="0">
              <a:effectLst/>
              <a:latin typeface="Tahoma" panose="020B0604030504040204" pitchFamily="34" charset="0"/>
              <a:ea typeface="Times New Roman" panose="02020603050405020304" pitchFamily="18" charset="0"/>
            </a:endParaRPr>
          </a:p>
          <a:p>
            <a:pPr marL="0" marR="0" algn="ctr">
              <a:spcBef>
                <a:spcPts val="0"/>
              </a:spcBef>
              <a:spcAft>
                <a:spcPts val="0"/>
              </a:spcAft>
            </a:pPr>
            <a:endParaRPr lang="en-US" sz="40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4000" b="1" dirty="0">
                <a:effectLst/>
                <a:latin typeface="Tahoma" panose="020B0604030504040204" pitchFamily="34" charset="0"/>
                <a:ea typeface="Times New Roman" panose="02020603050405020304" pitchFamily="18" charset="0"/>
              </a:rPr>
              <a:t>Donations are Deeply Appreciated!</a:t>
            </a:r>
            <a:endParaRPr lang="en-US" sz="4000" dirty="0">
              <a:effectLst/>
              <a:latin typeface="Times New Roman" panose="02020603050405020304" pitchFamily="18" charset="0"/>
              <a:ea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p:txBody>
      </p:sp>
      <p:pic>
        <p:nvPicPr>
          <p:cNvPr id="4" name="Picture 3" descr="A qr code on a white background&#10;&#10;Description automatically generated">
            <a:extLst>
              <a:ext uri="{FF2B5EF4-FFF2-40B4-BE49-F238E27FC236}">
                <a16:creationId xmlns:a16="http://schemas.microsoft.com/office/drawing/2014/main" id="{4668F80F-2803-2D6E-2484-CCDFBC08B9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8600" y="1600200"/>
            <a:ext cx="4114800" cy="4114800"/>
          </a:xfrm>
          <a:prstGeom prst="rect">
            <a:avLst/>
          </a:prstGeom>
        </p:spPr>
      </p:pic>
    </p:spTree>
    <p:extLst>
      <p:ext uri="{BB962C8B-B14F-4D97-AF65-F5344CB8AC3E}">
        <p14:creationId xmlns:p14="http://schemas.microsoft.com/office/powerpoint/2010/main" val="417816323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descr="AGCF highest resolution.jpg"/>
          <p:cNvPicPr>
            <a:picLocks noChangeAspect="1"/>
          </p:cNvPicPr>
          <p:nvPr/>
        </p:nvPicPr>
        <p:blipFill>
          <a:blip r:embed="rId2" cstate="print"/>
          <a:stretch>
            <a:fillRect/>
          </a:stretch>
        </p:blipFill>
        <p:spPr>
          <a:xfrm>
            <a:off x="2133600" y="2"/>
            <a:ext cx="7772400" cy="6121625"/>
          </a:xfrm>
          <a:prstGeom prst="rect">
            <a:avLst/>
          </a:prstGeom>
        </p:spPr>
      </p:pic>
    </p:spTree>
    <p:extLst>
      <p:ext uri="{BB962C8B-B14F-4D97-AF65-F5344CB8AC3E}">
        <p14:creationId xmlns:p14="http://schemas.microsoft.com/office/powerpoint/2010/main" val="1242039270"/>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Mountain Top">
  <a:themeElements>
    <a:clrScheme name="1_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fontScheme name="1_Mountain Top">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Mountain Top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1_Mountain Top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1_Mountain Top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1_Mountain Top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1_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1_Mountain Top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1_Mountain Top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1_Mountain Top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1_Mountain Top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Mountain Top">
  <a:themeElements>
    <a:clrScheme name="1_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fontScheme name="1_Mountain Top">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Mountain Top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1_Mountain Top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1_Mountain Top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1_Mountain Top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1_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1_Mountain Top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1_Mountain Top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1_Mountain Top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1_Mountain Top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Mountain Top</Template>
  <TotalTime>25120</TotalTime>
  <Words>4375</Words>
  <Application>Microsoft Office PowerPoint</Application>
  <PresentationFormat>Widescreen</PresentationFormat>
  <Paragraphs>605</Paragraphs>
  <Slides>104</Slides>
  <Notes>0</Notes>
  <HiddenSlides>0</HiddenSlides>
  <MMClips>1</MMClips>
  <ScaleCrop>false</ScaleCrop>
  <HeadingPairs>
    <vt:vector size="8" baseType="variant">
      <vt:variant>
        <vt:lpstr>Fonts Used</vt:lpstr>
      </vt:variant>
      <vt:variant>
        <vt:i4>8</vt:i4>
      </vt:variant>
      <vt:variant>
        <vt:lpstr>Theme</vt:lpstr>
      </vt:variant>
      <vt:variant>
        <vt:i4>3</vt:i4>
      </vt:variant>
      <vt:variant>
        <vt:lpstr>Embedded OLE Servers</vt:lpstr>
      </vt:variant>
      <vt:variant>
        <vt:i4>1</vt:i4>
      </vt:variant>
      <vt:variant>
        <vt:lpstr>Slide Titles</vt:lpstr>
      </vt:variant>
      <vt:variant>
        <vt:i4>104</vt:i4>
      </vt:variant>
    </vt:vector>
  </HeadingPairs>
  <TitlesOfParts>
    <vt:vector size="116" baseType="lpstr">
      <vt:lpstr>Arial</vt:lpstr>
      <vt:lpstr>Calibri</vt:lpstr>
      <vt:lpstr>Constantia</vt:lpstr>
      <vt:lpstr>Tahoma</vt:lpstr>
      <vt:lpstr>Times New Roman</vt:lpstr>
      <vt:lpstr>Verdana</vt:lpstr>
      <vt:lpstr>Verdana Pro</vt:lpstr>
      <vt:lpstr>Wingdings 2</vt:lpstr>
      <vt:lpstr>1_Mountain Top</vt:lpstr>
      <vt:lpstr>2_Mountain Top</vt:lpstr>
      <vt:lpstr>Flow</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Amazing Grace Christian Fellowship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Seven Feasts of The Lord</dc:title>
  <dc:creator>Placido F Soliven</dc:creator>
  <cp:lastModifiedBy>Placido soliven</cp:lastModifiedBy>
  <cp:revision>879</cp:revision>
  <dcterms:created xsi:type="dcterms:W3CDTF">2009-08-18T08:19:59Z</dcterms:created>
  <dcterms:modified xsi:type="dcterms:W3CDTF">2026-09-20T21:33:32Z</dcterms:modified>
</cp:coreProperties>
</file>