
<file path=[Content_Types].xml><?xml version="1.0" encoding="utf-8"?>
<Types xmlns="http://schemas.openxmlformats.org/package/2006/content-types">
  <Default Extension="docx" ContentType="application/vnd.openxmlformats-officedocument.wordprocessingml.document"/>
  <Default Extension="emf" ContentType="image/x-emf"/>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76" r:id="rId2"/>
    <p:sldMasterId id="2147483689" r:id="rId3"/>
  </p:sldMasterIdLst>
  <p:notesMasterIdLst>
    <p:notesMasterId r:id="rId98"/>
  </p:notesMasterIdLst>
  <p:handoutMasterIdLst>
    <p:handoutMasterId r:id="rId99"/>
  </p:handoutMasterIdLst>
  <p:sldIdLst>
    <p:sldId id="1850" r:id="rId4"/>
    <p:sldId id="460" r:id="rId5"/>
    <p:sldId id="826" r:id="rId6"/>
    <p:sldId id="999" r:id="rId7"/>
    <p:sldId id="1812" r:id="rId8"/>
    <p:sldId id="1814" r:id="rId9"/>
    <p:sldId id="1815" r:id="rId10"/>
    <p:sldId id="1813" r:id="rId11"/>
    <p:sldId id="1816" r:id="rId12"/>
    <p:sldId id="1818" r:id="rId13"/>
    <p:sldId id="564" r:id="rId14"/>
    <p:sldId id="1711" r:id="rId15"/>
    <p:sldId id="1817" r:id="rId16"/>
    <p:sldId id="375" r:id="rId17"/>
    <p:sldId id="1000" r:id="rId18"/>
    <p:sldId id="461" r:id="rId19"/>
    <p:sldId id="1001" r:id="rId20"/>
    <p:sldId id="1040" r:id="rId21"/>
    <p:sldId id="464" r:id="rId22"/>
    <p:sldId id="1838" r:id="rId23"/>
    <p:sldId id="833" r:id="rId24"/>
    <p:sldId id="1837" r:id="rId25"/>
    <p:sldId id="465" r:id="rId26"/>
    <p:sldId id="374" r:id="rId27"/>
    <p:sldId id="1820" r:id="rId28"/>
    <p:sldId id="1835" r:id="rId29"/>
    <p:sldId id="1836" r:id="rId30"/>
    <p:sldId id="1819" r:id="rId31"/>
    <p:sldId id="979" r:id="rId32"/>
    <p:sldId id="1822" r:id="rId33"/>
    <p:sldId id="1823" r:id="rId34"/>
    <p:sldId id="1824" r:id="rId35"/>
    <p:sldId id="984" r:id="rId36"/>
    <p:sldId id="1821" r:id="rId37"/>
    <p:sldId id="1825" r:id="rId38"/>
    <p:sldId id="1826" r:id="rId39"/>
    <p:sldId id="1003" r:id="rId40"/>
    <p:sldId id="1827" r:id="rId41"/>
    <p:sldId id="983" r:id="rId42"/>
    <p:sldId id="1830" r:id="rId43"/>
    <p:sldId id="1828" r:id="rId44"/>
    <p:sldId id="1829" r:id="rId45"/>
    <p:sldId id="1831" r:id="rId46"/>
    <p:sldId id="372" r:id="rId47"/>
    <p:sldId id="1015" r:id="rId48"/>
    <p:sldId id="1832" r:id="rId49"/>
    <p:sldId id="1839" r:id="rId50"/>
    <p:sldId id="1840" r:id="rId51"/>
    <p:sldId id="1833" r:id="rId52"/>
    <p:sldId id="1834" r:id="rId53"/>
    <p:sldId id="1002" r:id="rId54"/>
    <p:sldId id="1016" r:id="rId55"/>
    <p:sldId id="1718" r:id="rId56"/>
    <p:sldId id="1617" r:id="rId57"/>
    <p:sldId id="1721" r:id="rId58"/>
    <p:sldId id="1722" r:id="rId59"/>
    <p:sldId id="1026" r:id="rId60"/>
    <p:sldId id="1719" r:id="rId61"/>
    <p:sldId id="1678" r:id="rId62"/>
    <p:sldId id="1720" r:id="rId63"/>
    <p:sldId id="1619" r:id="rId64"/>
    <p:sldId id="1618" r:id="rId65"/>
    <p:sldId id="402" r:id="rId66"/>
    <p:sldId id="403" r:id="rId67"/>
    <p:sldId id="1841" r:id="rId68"/>
    <p:sldId id="1842" r:id="rId69"/>
    <p:sldId id="1717" r:id="rId70"/>
    <p:sldId id="1620" r:id="rId71"/>
    <p:sldId id="1726" r:id="rId72"/>
    <p:sldId id="1727" r:id="rId73"/>
    <p:sldId id="1728" r:id="rId74"/>
    <p:sldId id="1729" r:id="rId75"/>
    <p:sldId id="1730" r:id="rId76"/>
    <p:sldId id="1731" r:id="rId77"/>
    <p:sldId id="1732" r:id="rId78"/>
    <p:sldId id="1725" r:id="rId79"/>
    <p:sldId id="1724" r:id="rId80"/>
    <p:sldId id="1723" r:id="rId81"/>
    <p:sldId id="1733" r:id="rId82"/>
    <p:sldId id="1734" r:id="rId83"/>
    <p:sldId id="1735" r:id="rId84"/>
    <p:sldId id="1736" r:id="rId85"/>
    <p:sldId id="1737" r:id="rId86"/>
    <p:sldId id="956" r:id="rId87"/>
    <p:sldId id="955" r:id="rId88"/>
    <p:sldId id="969" r:id="rId89"/>
    <p:sldId id="970" r:id="rId90"/>
    <p:sldId id="971" r:id="rId91"/>
    <p:sldId id="972" r:id="rId92"/>
    <p:sldId id="973" r:id="rId93"/>
    <p:sldId id="974" r:id="rId94"/>
    <p:sldId id="975" r:id="rId95"/>
    <p:sldId id="1597" r:id="rId96"/>
    <p:sldId id="852" r:id="rId97"/>
  </p:sldIdLst>
  <p:sldSz cx="12192000" cy="6858000"/>
  <p:notesSz cx="9240838" cy="6954838"/>
  <p:defaultTextStyle>
    <a:defPPr>
      <a:defRPr lang="en-US"/>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9480"/>
    <a:srgbClr val="993366"/>
    <a:srgbClr val="C7C7C7"/>
    <a:srgbClr val="000000"/>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461" autoAdjust="0"/>
    <p:restoredTop sz="94671" autoAdjust="0"/>
  </p:normalViewPr>
  <p:slideViewPr>
    <p:cSldViewPr>
      <p:cViewPr varScale="1">
        <p:scale>
          <a:sx n="103" d="100"/>
          <a:sy n="103" d="100"/>
        </p:scale>
        <p:origin x="114" y="300"/>
      </p:cViewPr>
      <p:guideLst>
        <p:guide orient="horz" pos="2160"/>
        <p:guide pos="3840"/>
      </p:guideLst>
    </p:cSldViewPr>
  </p:slideViewPr>
  <p:outlineViewPr>
    <p:cViewPr>
      <p:scale>
        <a:sx n="33" d="100"/>
        <a:sy n="33" d="100"/>
      </p:scale>
      <p:origin x="0" y="4902"/>
    </p:cViewPr>
  </p:outlineViewPr>
  <p:notesTextViewPr>
    <p:cViewPr>
      <p:scale>
        <a:sx n="100" d="100"/>
        <a:sy n="100" d="100"/>
      </p:scale>
      <p:origin x="0" y="0"/>
    </p:cViewPr>
  </p:notesTextViewPr>
  <p:sorterViewPr>
    <p:cViewPr>
      <p:scale>
        <a:sx n="66" d="100"/>
        <a:sy n="66" d="100"/>
      </p:scale>
      <p:origin x="0" y="-27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theme" Target="theme/theme1.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notesMaster" Target="notesMasters/notes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5235575"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3077" name="Rectangle 5"/>
          <p:cNvSpPr>
            <a:spLocks noGrp="1" noChangeArrowheads="1"/>
          </p:cNvSpPr>
          <p:nvPr>
            <p:ph type="sldNum" sz="quarter" idx="3"/>
          </p:nvPr>
        </p:nvSpPr>
        <p:spPr bwMode="auto">
          <a:xfrm>
            <a:off x="5235575"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charset="0"/>
              </a:defRPr>
            </a:lvl1pPr>
          </a:lstStyle>
          <a:p>
            <a:pPr>
              <a:defRPr/>
            </a:pPr>
            <a:fld id="{92F7831D-801C-46EA-86DA-844BD6A16010}" type="slidenum">
              <a:rPr lang="en-US"/>
              <a:pPr>
                <a:defRPr/>
              </a:pPr>
              <a:t>‹#›</a:t>
            </a:fld>
            <a:endParaRPr lang="en-US" dirty="0"/>
          </a:p>
        </p:txBody>
      </p:sp>
    </p:spTree>
    <p:extLst>
      <p:ext uri="{BB962C8B-B14F-4D97-AF65-F5344CB8AC3E}">
        <p14:creationId xmlns:p14="http://schemas.microsoft.com/office/powerpoint/2010/main" val="29795326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4099" name="Rectangle 3"/>
          <p:cNvSpPr>
            <a:spLocks noGrp="1" noChangeArrowheads="1"/>
          </p:cNvSpPr>
          <p:nvPr>
            <p:ph type="dt" idx="1"/>
          </p:nvPr>
        </p:nvSpPr>
        <p:spPr bwMode="auto">
          <a:xfrm>
            <a:off x="5235575"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atin typeface="Arial" charset="0"/>
              </a:defRPr>
            </a:lvl1pPr>
          </a:lstStyle>
          <a:p>
            <a:pPr>
              <a:defRPr/>
            </a:pPr>
            <a:endParaRPr lang="en-US" dirty="0"/>
          </a:p>
        </p:txBody>
      </p:sp>
      <p:sp>
        <p:nvSpPr>
          <p:cNvPr id="48132" name="Rectangle 4"/>
          <p:cNvSpPr>
            <a:spLocks noGrp="1" noRot="1" noChangeAspect="1" noChangeArrowheads="1" noTextEdit="1"/>
          </p:cNvSpPr>
          <p:nvPr>
            <p:ph type="sldImg" idx="2"/>
          </p:nvPr>
        </p:nvSpPr>
        <p:spPr bwMode="auto">
          <a:xfrm>
            <a:off x="2303463" y="522288"/>
            <a:ext cx="4633912" cy="26066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23925" y="3303588"/>
            <a:ext cx="7392988" cy="3128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4103" name="Rectangle 7"/>
          <p:cNvSpPr>
            <a:spLocks noGrp="1" noChangeArrowheads="1"/>
          </p:cNvSpPr>
          <p:nvPr>
            <p:ph type="sldNum" sz="quarter" idx="5"/>
          </p:nvPr>
        </p:nvSpPr>
        <p:spPr bwMode="auto">
          <a:xfrm>
            <a:off x="5235575"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charset="0"/>
              </a:defRPr>
            </a:lvl1pPr>
          </a:lstStyle>
          <a:p>
            <a:pPr>
              <a:defRPr/>
            </a:pPr>
            <a:fld id="{26A3953D-5909-4241-B856-34C355E70DD7}" type="slidenum">
              <a:rPr lang="en-US"/>
              <a:pPr>
                <a:defRPr/>
              </a:pPr>
              <a:t>‹#›</a:t>
            </a:fld>
            <a:endParaRPr lang="en-US" dirty="0"/>
          </a:p>
        </p:txBody>
      </p:sp>
    </p:spTree>
    <p:extLst>
      <p:ext uri="{BB962C8B-B14F-4D97-AF65-F5344CB8AC3E}">
        <p14:creationId xmlns:p14="http://schemas.microsoft.com/office/powerpoint/2010/main" val="9775038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8467" y="20638"/>
            <a:ext cx="12192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dirty="0"/>
            </a:p>
          </p:txBody>
        </p:sp>
      </p:grpSp>
      <p:sp>
        <p:nvSpPr>
          <p:cNvPr id="7" name="Freeform 5"/>
          <p:cNvSpPr>
            <a:spLocks/>
          </p:cNvSpPr>
          <p:nvPr/>
        </p:nvSpPr>
        <p:spPr bwMode="hidden">
          <a:xfrm>
            <a:off x="8322733" y="626903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dirty="0"/>
          </a:p>
        </p:txBody>
      </p:sp>
      <p:grpSp>
        <p:nvGrpSpPr>
          <p:cNvPr id="8" name="Group 6"/>
          <p:cNvGrpSpPr>
            <a:grpSpLocks/>
          </p:cNvGrpSpPr>
          <p:nvPr/>
        </p:nvGrpSpPr>
        <p:grpSpPr bwMode="auto">
          <a:xfrm>
            <a:off x="-2117" y="6034088"/>
            <a:ext cx="10460568"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dirty="0"/>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a:defRPr/>
                </a:pPr>
                <a:endParaRPr lang="en-US" dirty="0"/>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dirty="0"/>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dirty="0"/>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dirty="0"/>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dirty="0"/>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dirty="0"/>
            </a:p>
          </p:txBody>
        </p:sp>
      </p:grpSp>
      <p:grpSp>
        <p:nvGrpSpPr>
          <p:cNvPr id="17" name="Group 15"/>
          <p:cNvGrpSpPr>
            <a:grpSpLocks/>
          </p:cNvGrpSpPr>
          <p:nvPr/>
        </p:nvGrpSpPr>
        <p:grpSpPr bwMode="auto">
          <a:xfrm>
            <a:off x="836085" y="6021388"/>
            <a:ext cx="7579783"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dirty="0"/>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dirty="0"/>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dirty="0"/>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dirty="0"/>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dirty="0"/>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dirty="0"/>
            </a:p>
          </p:txBody>
        </p:sp>
      </p:grpSp>
      <p:sp>
        <p:nvSpPr>
          <p:cNvPr id="58390" name="Rectangle 22"/>
          <p:cNvSpPr>
            <a:spLocks noGrp="1" noChangeArrowheads="1"/>
          </p:cNvSpPr>
          <p:nvPr>
            <p:ph type="ctrTitle" sz="quarter"/>
          </p:nvPr>
        </p:nvSpPr>
        <p:spPr>
          <a:xfrm>
            <a:off x="609600" y="1447801"/>
            <a:ext cx="10972800" cy="1736725"/>
          </a:xfrm>
        </p:spPr>
        <p:txBody>
          <a:bodyPr/>
          <a:lstStyle>
            <a:lvl1pPr>
              <a:defRPr sz="5400"/>
            </a:lvl1pPr>
          </a:lstStyle>
          <a:p>
            <a:r>
              <a:rPr lang="en-US"/>
              <a:t>Click to edit Master title style</a:t>
            </a:r>
          </a:p>
        </p:txBody>
      </p:sp>
      <p:sp>
        <p:nvSpPr>
          <p:cNvPr id="58391" name="Rectangle 23"/>
          <p:cNvSpPr>
            <a:spLocks noGrp="1" noChangeArrowheads="1"/>
          </p:cNvSpPr>
          <p:nvPr>
            <p:ph type="subTitle" sz="quarter" idx="1"/>
          </p:nvPr>
        </p:nvSpPr>
        <p:spPr>
          <a:xfrm>
            <a:off x="1828800" y="3429000"/>
            <a:ext cx="85344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4" name="Rectangle 24"/>
          <p:cNvSpPr>
            <a:spLocks noGrp="1" noChangeArrowheads="1"/>
          </p:cNvSpPr>
          <p:nvPr>
            <p:ph type="dt" sz="quarter" idx="10"/>
          </p:nvPr>
        </p:nvSpPr>
        <p:spPr/>
        <p:txBody>
          <a:bodyPr/>
          <a:lstStyle>
            <a:lvl1pPr>
              <a:defRPr smtClean="0"/>
            </a:lvl1pPr>
          </a:lstStyle>
          <a:p>
            <a:pPr>
              <a:defRPr/>
            </a:pPr>
            <a:endParaRPr lang="en-US" dirty="0"/>
          </a:p>
        </p:txBody>
      </p:sp>
      <p:sp>
        <p:nvSpPr>
          <p:cNvPr id="25" name="Rectangle 25"/>
          <p:cNvSpPr>
            <a:spLocks noGrp="1" noChangeArrowheads="1"/>
          </p:cNvSpPr>
          <p:nvPr>
            <p:ph type="sldNum" sz="quarter" idx="11"/>
          </p:nvPr>
        </p:nvSpPr>
        <p:spPr/>
        <p:txBody>
          <a:bodyPr/>
          <a:lstStyle>
            <a:lvl1pPr>
              <a:defRPr smtClean="0"/>
            </a:lvl1pPr>
          </a:lstStyle>
          <a:p>
            <a:pPr>
              <a:defRPr/>
            </a:pPr>
            <a:fld id="{1DC1A1B7-325C-4BC2-BB16-97769B9704D7}" type="slidenum">
              <a:rPr lang="en-US"/>
              <a:pPr>
                <a:defRPr/>
              </a:pPr>
              <a:t>‹#›</a:t>
            </a:fld>
            <a:endParaRPr lang="en-US" dirty="0"/>
          </a:p>
        </p:txBody>
      </p:sp>
      <p:sp>
        <p:nvSpPr>
          <p:cNvPr id="26" name="Rectangle 26"/>
          <p:cNvSpPr>
            <a:spLocks noGrp="1" noChangeArrowheads="1"/>
          </p:cNvSpPr>
          <p:nvPr>
            <p:ph type="ftr" sz="quarter" idx="12"/>
          </p:nvPr>
        </p:nvSpPr>
        <p:spPr/>
        <p:txBody>
          <a:bodyPr/>
          <a:lstStyle>
            <a:lvl1pPr>
              <a:defRPr smtClean="0"/>
            </a:lvl1pPr>
          </a:lstStyle>
          <a:p>
            <a:pPr>
              <a:defRPr/>
            </a:pP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B939AA26-F120-4EAC-8FF7-3E0ED4AAA0B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E99B5862-7B3B-46F9-ABA4-DB7E183A5F8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3FD90DE7-1F95-490D-8C4E-9764013E966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a:ln/>
        </p:spPr>
        <p:txBody>
          <a:bodyPr/>
          <a:lstStyle>
            <a:lvl1pPr>
              <a:defRPr/>
            </a:lvl1pPr>
          </a:lstStyle>
          <a:p>
            <a:pPr>
              <a:defRPr/>
            </a:pPr>
            <a:endParaRPr lang="en-US" dirty="0"/>
          </a:p>
        </p:txBody>
      </p:sp>
      <p:sp>
        <p:nvSpPr>
          <p:cNvPr id="8"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26"/>
          <p:cNvSpPr>
            <a:spLocks noGrp="1" noChangeArrowheads="1"/>
          </p:cNvSpPr>
          <p:nvPr>
            <p:ph type="sldNum" sz="quarter" idx="12"/>
          </p:nvPr>
        </p:nvSpPr>
        <p:spPr>
          <a:ln/>
        </p:spPr>
        <p:txBody>
          <a:bodyPr/>
          <a:lstStyle>
            <a:lvl1pPr>
              <a:defRPr/>
            </a:lvl1pPr>
          </a:lstStyle>
          <a:p>
            <a:pPr>
              <a:defRPr/>
            </a:pPr>
            <a:fld id="{9656F464-9AEB-4CD3-84BF-56CF33D7C7F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26"/>
          <p:cNvSpPr>
            <a:spLocks noGrp="1" noChangeArrowheads="1"/>
          </p:cNvSpPr>
          <p:nvPr>
            <p:ph type="sldNum" sz="quarter" idx="12"/>
          </p:nvPr>
        </p:nvSpPr>
        <p:spPr>
          <a:ln/>
        </p:spPr>
        <p:txBody>
          <a:bodyPr/>
          <a:lstStyle>
            <a:lvl1pPr>
              <a:defRPr/>
            </a:lvl1pPr>
          </a:lstStyle>
          <a:p>
            <a:pPr>
              <a:defRPr/>
            </a:pPr>
            <a:fld id="{99F62AB5-D548-4F98-84ED-9BC4CBFD44A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dirty="0"/>
          </a:p>
        </p:txBody>
      </p:sp>
      <p:sp>
        <p:nvSpPr>
          <p:cNvPr id="3"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26"/>
          <p:cNvSpPr>
            <a:spLocks noGrp="1" noChangeArrowheads="1"/>
          </p:cNvSpPr>
          <p:nvPr>
            <p:ph type="sldNum" sz="quarter" idx="12"/>
          </p:nvPr>
        </p:nvSpPr>
        <p:spPr>
          <a:ln/>
        </p:spPr>
        <p:txBody>
          <a:bodyPr/>
          <a:lstStyle>
            <a:lvl1pPr>
              <a:defRPr/>
            </a:lvl1pPr>
          </a:lstStyle>
          <a:p>
            <a:pPr>
              <a:defRPr/>
            </a:pPr>
            <a:fld id="{391A8B4F-E3A7-45E5-ACCF-357168C2998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02848C6A-7587-4ED9-8370-E99A1FF4FF40}"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1709BBAD-74FA-4056-AAA3-D58B2879018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B6EFCA14-B532-41E9-B362-B3D555C18BA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E9F66412-7F99-47F3-844C-CA9CB620B688}"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26"/>
          <p:cNvSpPr>
            <a:spLocks noGrp="1" noChangeArrowheads="1"/>
          </p:cNvSpPr>
          <p:nvPr>
            <p:ph type="sldNum" sz="quarter" idx="12"/>
          </p:nvPr>
        </p:nvSpPr>
        <p:spPr>
          <a:ln/>
        </p:spPr>
        <p:txBody>
          <a:bodyPr/>
          <a:lstStyle>
            <a:lvl1pPr>
              <a:defRPr/>
            </a:lvl1pPr>
          </a:lstStyle>
          <a:p>
            <a:pPr>
              <a:defRPr/>
            </a:pPr>
            <a:fld id="{AB6D5EC9-8A6E-4564-A6E4-C88FE0AD2226}"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8467" y="20638"/>
            <a:ext cx="12192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7" name="Freeform 5"/>
          <p:cNvSpPr>
            <a:spLocks/>
          </p:cNvSpPr>
          <p:nvPr/>
        </p:nvSpPr>
        <p:spPr bwMode="hidden">
          <a:xfrm>
            <a:off x="8322733" y="626903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8" name="Group 6"/>
          <p:cNvGrpSpPr>
            <a:grpSpLocks/>
          </p:cNvGrpSpPr>
          <p:nvPr/>
        </p:nvGrpSpPr>
        <p:grpSpPr bwMode="auto">
          <a:xfrm>
            <a:off x="-2117" y="6034088"/>
            <a:ext cx="10460568"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grpSp>
        <p:nvGrpSpPr>
          <p:cNvPr id="17" name="Group 15"/>
          <p:cNvGrpSpPr>
            <a:grpSpLocks/>
          </p:cNvGrpSpPr>
          <p:nvPr/>
        </p:nvGrpSpPr>
        <p:grpSpPr bwMode="auto">
          <a:xfrm>
            <a:off x="836085" y="6021388"/>
            <a:ext cx="7579783"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8390" name="Rectangle 22"/>
          <p:cNvSpPr>
            <a:spLocks noGrp="1" noChangeArrowheads="1"/>
          </p:cNvSpPr>
          <p:nvPr>
            <p:ph type="ctrTitle" sz="quarter"/>
          </p:nvPr>
        </p:nvSpPr>
        <p:spPr>
          <a:xfrm>
            <a:off x="609600" y="1447801"/>
            <a:ext cx="10972800" cy="1736725"/>
          </a:xfrm>
        </p:spPr>
        <p:txBody>
          <a:bodyPr/>
          <a:lstStyle>
            <a:lvl1pPr>
              <a:defRPr sz="5400"/>
            </a:lvl1pPr>
          </a:lstStyle>
          <a:p>
            <a:r>
              <a:rPr lang="en-US"/>
              <a:t>Click to edit Master title style</a:t>
            </a:r>
          </a:p>
        </p:txBody>
      </p:sp>
      <p:sp>
        <p:nvSpPr>
          <p:cNvPr id="58391" name="Rectangle 23"/>
          <p:cNvSpPr>
            <a:spLocks noGrp="1" noChangeArrowheads="1"/>
          </p:cNvSpPr>
          <p:nvPr>
            <p:ph type="subTitle" sz="quarter" idx="1"/>
          </p:nvPr>
        </p:nvSpPr>
        <p:spPr>
          <a:xfrm>
            <a:off x="1828800" y="3429000"/>
            <a:ext cx="85344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4" name="Rectangle 24"/>
          <p:cNvSpPr>
            <a:spLocks noGrp="1" noChangeArrowheads="1"/>
          </p:cNvSpPr>
          <p:nvPr>
            <p:ph type="dt" sz="quarter" idx="10"/>
          </p:nvPr>
        </p:nvSpPr>
        <p:spPr/>
        <p:txBody>
          <a:bodyPr/>
          <a:lstStyle>
            <a:lvl1pPr>
              <a:defRPr smtClean="0"/>
            </a:lvl1pPr>
          </a:lstStyle>
          <a:p>
            <a:pPr>
              <a:defRPr/>
            </a:pPr>
            <a:endParaRPr lang="en-US" dirty="0">
              <a:solidFill>
                <a:srgbClr val="FFFFFF"/>
              </a:solidFill>
            </a:endParaRPr>
          </a:p>
        </p:txBody>
      </p:sp>
      <p:sp>
        <p:nvSpPr>
          <p:cNvPr id="25" name="Rectangle 25"/>
          <p:cNvSpPr>
            <a:spLocks noGrp="1" noChangeArrowheads="1"/>
          </p:cNvSpPr>
          <p:nvPr>
            <p:ph type="sldNum" sz="quarter" idx="11"/>
          </p:nvPr>
        </p:nvSpPr>
        <p:spPr/>
        <p:txBody>
          <a:bodyPr/>
          <a:lstStyle>
            <a:lvl1pPr>
              <a:defRPr smtClean="0"/>
            </a:lvl1pPr>
          </a:lstStyle>
          <a:p>
            <a:pPr>
              <a:defRPr/>
            </a:pPr>
            <a:fld id="{1DC1A1B7-325C-4BC2-BB16-97769B9704D7}" type="slidenum">
              <a:rPr lang="en-US">
                <a:solidFill>
                  <a:srgbClr val="FFFFFF"/>
                </a:solidFill>
              </a:rPr>
              <a:pPr>
                <a:defRPr/>
              </a:pPr>
              <a:t>‹#›</a:t>
            </a:fld>
            <a:endParaRPr lang="en-US" dirty="0">
              <a:solidFill>
                <a:srgbClr val="FFFFFF"/>
              </a:solidFill>
            </a:endParaRPr>
          </a:p>
        </p:txBody>
      </p:sp>
      <p:sp>
        <p:nvSpPr>
          <p:cNvPr id="26" name="Rectangle 26"/>
          <p:cNvSpPr>
            <a:spLocks noGrp="1" noChangeArrowheads="1"/>
          </p:cNvSpPr>
          <p:nvPr>
            <p:ph type="ftr" sz="quarter" idx="12"/>
          </p:nvPr>
        </p:nvSpPr>
        <p:spPr/>
        <p:txBody>
          <a:bodyPr/>
          <a:lstStyle>
            <a:lvl1pPr>
              <a:defRPr smtClean="0"/>
            </a:lvl1pPr>
          </a:lstStyle>
          <a:p>
            <a:pPr>
              <a:defRPr/>
            </a:pPr>
            <a:endParaRPr lang="en-US" dirty="0">
              <a:solidFill>
                <a:srgbClr val="FFFFFF"/>
              </a:solidFill>
            </a:endParaRPr>
          </a:p>
        </p:txBody>
      </p:sp>
    </p:spTree>
    <p:extLst>
      <p:ext uri="{BB962C8B-B14F-4D97-AF65-F5344CB8AC3E}">
        <p14:creationId xmlns:p14="http://schemas.microsoft.com/office/powerpoint/2010/main" val="529251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B939AA26-F120-4EAC-8FF7-3E0ED4AAA0B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45284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E99B5862-7B3B-46F9-ABA4-DB7E183A5F8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22249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3FD90DE7-1F95-490D-8C4E-9764013E966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40045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26"/>
          <p:cNvSpPr>
            <a:spLocks noGrp="1" noChangeArrowheads="1"/>
          </p:cNvSpPr>
          <p:nvPr>
            <p:ph type="sldNum" sz="quarter" idx="12"/>
          </p:nvPr>
        </p:nvSpPr>
        <p:spPr>
          <a:ln/>
        </p:spPr>
        <p:txBody>
          <a:bodyPr/>
          <a:lstStyle>
            <a:lvl1pPr>
              <a:defRPr/>
            </a:lvl1pPr>
          </a:lstStyle>
          <a:p>
            <a:pPr>
              <a:defRPr/>
            </a:pPr>
            <a:fld id="{9656F464-9AEB-4CD3-84BF-56CF33D7C7F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768907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26"/>
          <p:cNvSpPr>
            <a:spLocks noGrp="1" noChangeArrowheads="1"/>
          </p:cNvSpPr>
          <p:nvPr>
            <p:ph type="sldNum" sz="quarter" idx="12"/>
          </p:nvPr>
        </p:nvSpPr>
        <p:spPr>
          <a:ln/>
        </p:spPr>
        <p:txBody>
          <a:bodyPr/>
          <a:lstStyle>
            <a:lvl1pPr>
              <a:defRPr/>
            </a:lvl1pPr>
          </a:lstStyle>
          <a:p>
            <a:pPr>
              <a:defRPr/>
            </a:pPr>
            <a:fld id="{99F62AB5-D548-4F98-84ED-9BC4CBFD44A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23494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26"/>
          <p:cNvSpPr>
            <a:spLocks noGrp="1" noChangeArrowheads="1"/>
          </p:cNvSpPr>
          <p:nvPr>
            <p:ph type="sldNum" sz="quarter" idx="12"/>
          </p:nvPr>
        </p:nvSpPr>
        <p:spPr>
          <a:ln/>
        </p:spPr>
        <p:txBody>
          <a:bodyPr/>
          <a:lstStyle>
            <a:lvl1pPr>
              <a:defRPr/>
            </a:lvl1pPr>
          </a:lstStyle>
          <a:p>
            <a:pPr>
              <a:defRPr/>
            </a:pPr>
            <a:fld id="{391A8B4F-E3A7-45E5-ACCF-357168C29989}"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86389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02848C6A-7587-4ED9-8370-E99A1FF4FF4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56477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1709BBAD-74FA-4056-AAA3-D58B2879018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37532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B6EFCA14-B532-41E9-B362-B3D555C18BA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351228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E9F66412-7F99-47F3-844C-CA9CB620B68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26378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26"/>
          <p:cNvSpPr>
            <a:spLocks noGrp="1" noChangeArrowheads="1"/>
          </p:cNvSpPr>
          <p:nvPr>
            <p:ph type="sldNum" sz="quarter" idx="12"/>
          </p:nvPr>
        </p:nvSpPr>
        <p:spPr>
          <a:ln/>
        </p:spPr>
        <p:txBody>
          <a:bodyPr/>
          <a:lstStyle>
            <a:lvl1pPr>
              <a:defRPr/>
            </a:lvl1pPr>
          </a:lstStyle>
          <a:p>
            <a:pPr>
              <a:defRPr/>
            </a:pPr>
            <a:fld id="{AB6D5EC9-8A6E-4564-A6E4-C88FE0AD222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702130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6A6B80C8-9C17-4C8D-80FA-039A6827A3A1}" type="datetimeFigureOut">
              <a:rPr lang="en-US" smtClean="0">
                <a:solidFill>
                  <a:srgbClr val="DBF5F9">
                    <a:shade val="90000"/>
                  </a:srgbClr>
                </a:solidFill>
              </a:rPr>
              <a:pPr/>
              <a:t>10/5/2026</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41426CE2-90E3-4B1E-80FF-F519754C6738}"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2084525885"/>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10/5/2026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009690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DBF5F9">
                    <a:shade val="90000"/>
                  </a:srgbClr>
                </a:solidFill>
              </a:rPr>
              <a:pPr/>
              <a:t>10/5/2026</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49027068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10/5/2026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6111198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10/5/2026</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9590249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10/5/2026</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6079145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10/5/2026</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868264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10/5/2026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00858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10/5/2026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10769600" y="6356351"/>
            <a:ext cx="812800" cy="365125"/>
          </a:xfrm>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Tree>
    <p:extLst>
      <p:ext uri="{BB962C8B-B14F-4D97-AF65-F5344CB8AC3E}">
        <p14:creationId xmlns:p14="http://schemas.microsoft.com/office/powerpoint/2010/main" val="6582866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10/5/2026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975303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10/5/2026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02870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5734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5734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dirty="0"/>
            </a:p>
          </p:txBody>
        </p:sp>
      </p:grpSp>
      <p:sp>
        <p:nvSpPr>
          <p:cNvPr id="57349" name="Freeform 5"/>
          <p:cNvSpPr>
            <a:spLocks/>
          </p:cNvSpPr>
          <p:nvPr/>
        </p:nvSpPr>
        <p:spPr bwMode="hidden">
          <a:xfrm>
            <a:off x="8331200" y="626268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dirty="0"/>
          </a:p>
        </p:txBody>
      </p:sp>
      <p:grpSp>
        <p:nvGrpSpPr>
          <p:cNvPr id="1028" name="Group 6"/>
          <p:cNvGrpSpPr>
            <a:grpSpLocks/>
          </p:cNvGrpSpPr>
          <p:nvPr/>
        </p:nvGrpSpPr>
        <p:grpSpPr bwMode="auto">
          <a:xfrm>
            <a:off x="0" y="6019800"/>
            <a:ext cx="10464800" cy="857250"/>
            <a:chOff x="0" y="3792"/>
            <a:chExt cx="4944" cy="540"/>
          </a:xfrm>
        </p:grpSpPr>
        <p:sp>
          <p:nvSpPr>
            <p:cNvPr id="5735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dirty="0"/>
            </a:p>
          </p:txBody>
        </p:sp>
        <p:grpSp>
          <p:nvGrpSpPr>
            <p:cNvPr id="1042" name="Group 8"/>
            <p:cNvGrpSpPr>
              <a:grpSpLocks/>
            </p:cNvGrpSpPr>
            <p:nvPr userDrawn="1"/>
          </p:nvGrpSpPr>
          <p:grpSpPr bwMode="auto">
            <a:xfrm>
              <a:off x="2486" y="3792"/>
              <a:ext cx="2458" cy="540"/>
              <a:chOff x="2486" y="3792"/>
              <a:chExt cx="2458" cy="540"/>
            </a:xfrm>
          </p:grpSpPr>
          <p:sp>
            <p:nvSpPr>
              <p:cNvPr id="5735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a:defRPr/>
                </a:pPr>
                <a:endParaRPr lang="en-US" dirty="0"/>
              </a:p>
            </p:txBody>
          </p:sp>
          <p:sp>
            <p:nvSpPr>
              <p:cNvPr id="5735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dirty="0"/>
              </a:p>
            </p:txBody>
          </p:sp>
          <p:sp>
            <p:nvSpPr>
              <p:cNvPr id="5735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dirty="0"/>
              </a:p>
            </p:txBody>
          </p:sp>
          <p:sp>
            <p:nvSpPr>
              <p:cNvPr id="5735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dirty="0"/>
              </a:p>
            </p:txBody>
          </p:sp>
          <p:sp>
            <p:nvSpPr>
              <p:cNvPr id="5735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dirty="0"/>
              </a:p>
            </p:txBody>
          </p:sp>
        </p:grpSp>
        <p:sp>
          <p:nvSpPr>
            <p:cNvPr id="5735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dirty="0"/>
            </a:p>
          </p:txBody>
        </p:sp>
      </p:grpSp>
      <p:grpSp>
        <p:nvGrpSpPr>
          <p:cNvPr id="1029" name="Group 15"/>
          <p:cNvGrpSpPr>
            <a:grpSpLocks/>
          </p:cNvGrpSpPr>
          <p:nvPr/>
        </p:nvGrpSpPr>
        <p:grpSpPr bwMode="auto">
          <a:xfrm>
            <a:off x="836085" y="6021388"/>
            <a:ext cx="7579783" cy="849312"/>
            <a:chOff x="395" y="3793"/>
            <a:chExt cx="3581" cy="535"/>
          </a:xfrm>
        </p:grpSpPr>
        <p:sp>
          <p:nvSpPr>
            <p:cNvPr id="5736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dirty="0"/>
            </a:p>
          </p:txBody>
        </p:sp>
        <p:sp>
          <p:nvSpPr>
            <p:cNvPr id="5736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dirty="0"/>
            </a:p>
          </p:txBody>
        </p:sp>
        <p:sp>
          <p:nvSpPr>
            <p:cNvPr id="5736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dirty="0"/>
            </a:p>
          </p:txBody>
        </p:sp>
        <p:sp>
          <p:nvSpPr>
            <p:cNvPr id="5736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dirty="0"/>
            </a:p>
          </p:txBody>
        </p:sp>
        <p:sp>
          <p:nvSpPr>
            <p:cNvPr id="5736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dirty="0"/>
            </a:p>
          </p:txBody>
        </p:sp>
        <p:sp>
          <p:nvSpPr>
            <p:cNvPr id="5736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dirty="0"/>
            </a:p>
          </p:txBody>
        </p:sp>
      </p:grpSp>
      <p:sp>
        <p:nvSpPr>
          <p:cNvPr id="57366" name="Rectangle 22"/>
          <p:cNvSpPr>
            <a:spLocks noGrp="1" noChangeArrowheads="1"/>
          </p:cNvSpPr>
          <p:nvPr>
            <p:ph type="title"/>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609600" y="1600200"/>
            <a:ext cx="10972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68" name="Rectangle 24"/>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000000"/>
                  </a:outerShdw>
                </a:effectLst>
                <a:latin typeface="+mn-lt"/>
              </a:defRPr>
            </a:lvl1pPr>
          </a:lstStyle>
          <a:p>
            <a:pPr>
              <a:defRPr/>
            </a:pPr>
            <a:endParaRPr lang="en-US" dirty="0"/>
          </a:p>
        </p:txBody>
      </p:sp>
      <p:sp>
        <p:nvSpPr>
          <p:cNvPr id="57369" name="Rectangle 2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000000"/>
                  </a:outerShdw>
                </a:effectLst>
                <a:latin typeface="+mn-lt"/>
              </a:defRPr>
            </a:lvl1pPr>
          </a:lstStyle>
          <a:p>
            <a:pPr>
              <a:defRPr/>
            </a:pPr>
            <a:endParaRPr lang="en-US" dirty="0"/>
          </a:p>
        </p:txBody>
      </p:sp>
      <p:sp>
        <p:nvSpPr>
          <p:cNvPr id="57370" name="Rectangle 26"/>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000000"/>
                  </a:outerShdw>
                </a:effectLst>
                <a:latin typeface="+mn-lt"/>
              </a:defRPr>
            </a:lvl1pPr>
          </a:lstStyle>
          <a:p>
            <a:pPr>
              <a:defRPr/>
            </a:pPr>
            <a:fld id="{046C1E6C-7028-4BF1-8CA4-45E388D6F3FB}"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5"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cs typeface="+mn-cs"/>
        </a:defRPr>
      </a:lvl5pPr>
      <a:lvl6pPr marL="2514600" indent="-228600" algn="l" rtl="0" fontAlgn="base">
        <a:spcBef>
          <a:spcPct val="20000"/>
        </a:spcBef>
        <a:spcAft>
          <a:spcPct val="0"/>
        </a:spcAft>
        <a:buClr>
          <a:schemeClr val="tx2"/>
        </a:buClr>
        <a:buChar char="•"/>
        <a:defRPr sz="2000">
          <a:solidFill>
            <a:schemeClr val="tx1"/>
          </a:solidFill>
          <a:latin typeface="+mn-lt"/>
          <a:cs typeface="+mn-cs"/>
        </a:defRPr>
      </a:lvl6pPr>
      <a:lvl7pPr marL="2971800" indent="-228600" algn="l" rtl="0" fontAlgn="base">
        <a:spcBef>
          <a:spcPct val="20000"/>
        </a:spcBef>
        <a:spcAft>
          <a:spcPct val="0"/>
        </a:spcAft>
        <a:buClr>
          <a:schemeClr val="tx2"/>
        </a:buClr>
        <a:buChar char="•"/>
        <a:defRPr sz="2000">
          <a:solidFill>
            <a:schemeClr val="tx1"/>
          </a:solidFill>
          <a:latin typeface="+mn-lt"/>
          <a:cs typeface="+mn-cs"/>
        </a:defRPr>
      </a:lvl7pPr>
      <a:lvl8pPr marL="3429000" indent="-228600" algn="l" rtl="0" fontAlgn="base">
        <a:spcBef>
          <a:spcPct val="20000"/>
        </a:spcBef>
        <a:spcAft>
          <a:spcPct val="0"/>
        </a:spcAft>
        <a:buClr>
          <a:schemeClr val="tx2"/>
        </a:buClr>
        <a:buChar char="•"/>
        <a:defRPr sz="2000">
          <a:solidFill>
            <a:schemeClr val="tx1"/>
          </a:solidFill>
          <a:latin typeface="+mn-lt"/>
          <a:cs typeface="+mn-cs"/>
        </a:defRPr>
      </a:lvl8pPr>
      <a:lvl9pPr marL="3886200" indent="-228600" algn="l" rtl="0"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5734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4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49" name="Freeform 5"/>
          <p:cNvSpPr>
            <a:spLocks/>
          </p:cNvSpPr>
          <p:nvPr/>
        </p:nvSpPr>
        <p:spPr bwMode="hidden">
          <a:xfrm>
            <a:off x="8331200" y="626268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28" name="Group 6"/>
          <p:cNvGrpSpPr>
            <a:grpSpLocks/>
          </p:cNvGrpSpPr>
          <p:nvPr/>
        </p:nvGrpSpPr>
        <p:grpSpPr bwMode="auto">
          <a:xfrm>
            <a:off x="0" y="6019800"/>
            <a:ext cx="10464800" cy="857250"/>
            <a:chOff x="0" y="3792"/>
            <a:chExt cx="4944" cy="540"/>
          </a:xfrm>
        </p:grpSpPr>
        <p:sp>
          <p:nvSpPr>
            <p:cNvPr id="5735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42" name="Group 8"/>
            <p:cNvGrpSpPr>
              <a:grpSpLocks/>
            </p:cNvGrpSpPr>
            <p:nvPr userDrawn="1"/>
          </p:nvGrpSpPr>
          <p:grpSpPr bwMode="auto">
            <a:xfrm>
              <a:off x="2486" y="3792"/>
              <a:ext cx="2458" cy="540"/>
              <a:chOff x="2486" y="3792"/>
              <a:chExt cx="2458" cy="540"/>
            </a:xfrm>
          </p:grpSpPr>
          <p:sp>
            <p:nvSpPr>
              <p:cNvPr id="5735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5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grpSp>
        <p:nvGrpSpPr>
          <p:cNvPr id="1029" name="Group 15"/>
          <p:cNvGrpSpPr>
            <a:grpSpLocks/>
          </p:cNvGrpSpPr>
          <p:nvPr/>
        </p:nvGrpSpPr>
        <p:grpSpPr bwMode="auto">
          <a:xfrm>
            <a:off x="836085" y="6021388"/>
            <a:ext cx="7579783" cy="849312"/>
            <a:chOff x="395" y="3793"/>
            <a:chExt cx="3581" cy="535"/>
          </a:xfrm>
        </p:grpSpPr>
        <p:sp>
          <p:nvSpPr>
            <p:cNvPr id="5736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66" name="Rectangle 22"/>
          <p:cNvSpPr>
            <a:spLocks noGrp="1" noChangeArrowheads="1"/>
          </p:cNvSpPr>
          <p:nvPr>
            <p:ph type="title"/>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609600" y="1600200"/>
            <a:ext cx="10972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68" name="Rectangle 24"/>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000000"/>
                  </a:outerShdw>
                </a:effectLst>
                <a:latin typeface="+mn-lt"/>
              </a:defRPr>
            </a:lvl1pPr>
          </a:lstStyle>
          <a:p>
            <a:pPr fontAlgn="base">
              <a:spcBef>
                <a:spcPct val="0"/>
              </a:spcBef>
              <a:spcAft>
                <a:spcPct val="0"/>
              </a:spcAft>
              <a:defRPr/>
            </a:pPr>
            <a:endParaRPr lang="en-US" dirty="0">
              <a:solidFill>
                <a:srgbClr val="FFFFFF"/>
              </a:solidFill>
            </a:endParaRPr>
          </a:p>
        </p:txBody>
      </p:sp>
      <p:sp>
        <p:nvSpPr>
          <p:cNvPr id="57369" name="Rectangle 2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000000"/>
                  </a:outerShdw>
                </a:effectLst>
                <a:latin typeface="+mn-lt"/>
              </a:defRPr>
            </a:lvl1pPr>
          </a:lstStyle>
          <a:p>
            <a:pPr fontAlgn="base">
              <a:spcBef>
                <a:spcPct val="0"/>
              </a:spcBef>
              <a:spcAft>
                <a:spcPct val="0"/>
              </a:spcAft>
              <a:defRPr/>
            </a:pPr>
            <a:endParaRPr lang="en-US" dirty="0">
              <a:solidFill>
                <a:srgbClr val="FFFFFF"/>
              </a:solidFill>
            </a:endParaRPr>
          </a:p>
        </p:txBody>
      </p:sp>
      <p:sp>
        <p:nvSpPr>
          <p:cNvPr id="57370" name="Rectangle 26"/>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000000"/>
                  </a:outerShdw>
                </a:effectLst>
                <a:latin typeface="+mn-lt"/>
              </a:defRPr>
            </a:lvl1pPr>
          </a:lstStyle>
          <a:p>
            <a:pPr fontAlgn="base">
              <a:spcBef>
                <a:spcPct val="0"/>
              </a:spcBef>
              <a:spcAft>
                <a:spcPct val="0"/>
              </a:spcAft>
              <a:defRPr/>
            </a:pPr>
            <a:fld id="{046C1E6C-7028-4BF1-8CA4-45E388D6F3FB}" type="slidenum">
              <a:rPr lang="en-US">
                <a:solidFill>
                  <a:srgbClr val="FFFFFF"/>
                </a:solidFill>
              </a:rPr>
              <a:pPr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925625202"/>
      </p:ext>
    </p:extLst>
  </p:cSld>
  <p:clrMap bg1="dk2" tx1="lt1" bg2="dk1"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cs typeface="+mn-cs"/>
        </a:defRPr>
      </a:lvl5pPr>
      <a:lvl6pPr marL="2514600" indent="-228600" algn="l" rtl="0" fontAlgn="base">
        <a:spcBef>
          <a:spcPct val="20000"/>
        </a:spcBef>
        <a:spcAft>
          <a:spcPct val="0"/>
        </a:spcAft>
        <a:buClr>
          <a:schemeClr val="tx2"/>
        </a:buClr>
        <a:buChar char="•"/>
        <a:defRPr sz="2000">
          <a:solidFill>
            <a:schemeClr val="tx1"/>
          </a:solidFill>
          <a:latin typeface="+mn-lt"/>
          <a:cs typeface="+mn-cs"/>
        </a:defRPr>
      </a:lvl6pPr>
      <a:lvl7pPr marL="2971800" indent="-228600" algn="l" rtl="0" fontAlgn="base">
        <a:spcBef>
          <a:spcPct val="20000"/>
        </a:spcBef>
        <a:spcAft>
          <a:spcPct val="0"/>
        </a:spcAft>
        <a:buClr>
          <a:schemeClr val="tx2"/>
        </a:buClr>
        <a:buChar char="•"/>
        <a:defRPr sz="2000">
          <a:solidFill>
            <a:schemeClr val="tx1"/>
          </a:solidFill>
          <a:latin typeface="+mn-lt"/>
          <a:cs typeface="+mn-cs"/>
        </a:defRPr>
      </a:lvl7pPr>
      <a:lvl8pPr marL="3429000" indent="-228600" algn="l" rtl="0" fontAlgn="base">
        <a:spcBef>
          <a:spcPct val="20000"/>
        </a:spcBef>
        <a:spcAft>
          <a:spcPct val="0"/>
        </a:spcAft>
        <a:buClr>
          <a:schemeClr val="tx2"/>
        </a:buClr>
        <a:buChar char="•"/>
        <a:defRPr sz="2000">
          <a:solidFill>
            <a:schemeClr val="tx1"/>
          </a:solidFill>
          <a:latin typeface="+mn-lt"/>
          <a:cs typeface="+mn-cs"/>
        </a:defRPr>
      </a:lvl8pPr>
      <a:lvl9pPr marL="3886200" indent="-228600" algn="l" rtl="0"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fld id="{6A6B80C8-9C17-4C8D-80FA-039A6827A3A1}" type="datetimeFigureOut">
              <a:rPr lang="en-US" smtClean="0">
                <a:solidFill>
                  <a:srgbClr val="04617B">
                    <a:shade val="90000"/>
                  </a:srgbClr>
                </a:solidFill>
                <a:latin typeface="Constantia"/>
                <a:cs typeface="+mn-cs"/>
              </a:rPr>
              <a:pPr fontAlgn="auto">
                <a:spcBef>
                  <a:spcPts val="0"/>
                </a:spcBef>
                <a:spcAft>
                  <a:spcPts val="0"/>
                </a:spcAft>
              </a:pPr>
              <a:t>10/5/2026</a:t>
            </a:fld>
            <a:endParaRPr lang="en-US">
              <a:solidFill>
                <a:srgbClr val="04617B">
                  <a:shade val="90000"/>
                </a:srgbClr>
              </a:solidFill>
              <a:latin typeface="Constantia"/>
              <a:cs typeface="+mn-cs"/>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endParaRPr lang="en-US">
              <a:solidFill>
                <a:srgbClr val="04617B">
                  <a:shade val="90000"/>
                </a:srgbClr>
              </a:solidFill>
              <a:latin typeface="Constantia"/>
              <a:cs typeface="+mn-cs"/>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auto">
              <a:spcBef>
                <a:spcPts val="0"/>
              </a:spcBef>
              <a:spcAft>
                <a:spcPts val="0"/>
              </a:spcAft>
            </a:pPr>
            <a:fld id="{41426CE2-90E3-4B1E-80FF-F519754C6738}" type="slidenum">
              <a:rPr lang="en-US" smtClean="0">
                <a:solidFill>
                  <a:srgbClr val="04617B">
                    <a:shade val="90000"/>
                  </a:srgbClr>
                </a:solidFill>
                <a:latin typeface="Constantia"/>
                <a:cs typeface="+mn-cs"/>
              </a:rPr>
              <a:pPr fontAlgn="auto">
                <a:spcBef>
                  <a:spcPts val="0"/>
                </a:spcBef>
                <a:spcAft>
                  <a:spcPts val="0"/>
                </a:spcAft>
              </a:pPr>
              <a:t>‹#›</a:t>
            </a:fld>
            <a:endParaRPr lang="en-US">
              <a:solidFill>
                <a:srgbClr val="04617B">
                  <a:shade val="90000"/>
                </a:srgbClr>
              </a:solidFill>
              <a:latin typeface="Constantia"/>
              <a:cs typeface="+mn-cs"/>
            </a:endParaRP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grpSp>
    </p:spTree>
    <p:extLst>
      <p:ext uri="{BB962C8B-B14F-4D97-AF65-F5344CB8AC3E}">
        <p14:creationId xmlns:p14="http://schemas.microsoft.com/office/powerpoint/2010/main" val="311755064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18.jpg"/></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2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0.jfif"/><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3.jfif"/><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7.png"/><Relationship Id="rId4" Type="http://schemas.openxmlformats.org/officeDocument/2006/relationships/image" Target="../media/image66.jp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9.png"/><Relationship Id="rId4" Type="http://schemas.openxmlformats.org/officeDocument/2006/relationships/image" Target="../media/image68.jp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70.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7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package" Target="../embeddings/Microsoft_Word_Document.docx"/><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png"/><Relationship Id="rId1" Type="http://schemas.openxmlformats.org/officeDocument/2006/relationships/slideLayout" Target="../slideLayouts/slideLayout7.xml"/><Relationship Id="rId5" Type="http://schemas.openxmlformats.org/officeDocument/2006/relationships/image" Target="../media/image75.emf"/><Relationship Id="rId4" Type="http://schemas.openxmlformats.org/officeDocument/2006/relationships/package" Target="../embeddings/Microsoft_Word_Document1.docx"/></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7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54758DBF-2E24-5E3C-6337-733410E54B81}"/>
            </a:ext>
          </a:extLst>
        </p:cNvPr>
        <p:cNvGrpSpPr/>
        <p:nvPr/>
      </p:nvGrpSpPr>
      <p:grpSpPr>
        <a:xfrm>
          <a:off x="0" y="0"/>
          <a:ext cx="0" cy="0"/>
          <a:chOff x="0" y="0"/>
          <a:chExt cx="0" cy="0"/>
        </a:xfrm>
      </p:grpSpPr>
      <p:pic>
        <p:nvPicPr>
          <p:cNvPr id="4" name="Picture 3" descr="AGCF highest resolution.jpg">
            <a:extLst>
              <a:ext uri="{FF2B5EF4-FFF2-40B4-BE49-F238E27FC236}">
                <a16:creationId xmlns:a16="http://schemas.microsoft.com/office/drawing/2014/main" id="{EBA35544-6230-E0EA-1CA9-76E43D696DC0}"/>
              </a:ext>
            </a:extLst>
          </p:cNvPr>
          <p:cNvPicPr>
            <a:picLocks noChangeAspect="1"/>
          </p:cNvPicPr>
          <p:nvPr/>
        </p:nvPicPr>
        <p:blipFill>
          <a:blip r:embed="rId2" cstate="print"/>
          <a:stretch>
            <a:fillRect/>
          </a:stretch>
        </p:blipFill>
        <p:spPr>
          <a:xfrm>
            <a:off x="2133600" y="2"/>
            <a:ext cx="7772400" cy="6121625"/>
          </a:xfrm>
          <a:prstGeom prst="rect">
            <a:avLst/>
          </a:prstGeom>
        </p:spPr>
      </p:pic>
    </p:spTree>
    <p:extLst>
      <p:ext uri="{BB962C8B-B14F-4D97-AF65-F5344CB8AC3E}">
        <p14:creationId xmlns:p14="http://schemas.microsoft.com/office/powerpoint/2010/main" val="1594249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Picture 1" descr="C:\Users\Placido Soliven\Desktop\Google Images\Turn Off Cell Phones.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p:cNvSpPr txBox="1">
            <a:spLocks noChangeArrowheads="1"/>
          </p:cNvSpPr>
          <p:nvPr/>
        </p:nvSpPr>
        <p:spPr>
          <a:xfrm>
            <a:off x="0" y="0"/>
            <a:ext cx="12192000" cy="1905000"/>
          </a:xfrm>
          <a:prstGeom prst="rect">
            <a:avLst/>
          </a:prstGeom>
        </p:spPr>
        <p:txBody>
          <a:bodyPr/>
          <a:lstStyle/>
          <a:p>
            <a:pPr algn="ctr"/>
            <a:r>
              <a:rPr lang="en-US" sz="3200" b="1" dirty="0"/>
              <a:t>As in the Days of Noah</a:t>
            </a:r>
            <a:endParaRPr lang="en-US" sz="3200" dirty="0"/>
          </a:p>
          <a:p>
            <a:pPr algn="ctr"/>
            <a:r>
              <a:rPr lang="en-US" sz="2800" b="1" dirty="0"/>
              <a:t>by Pastor Fee Soliven</a:t>
            </a:r>
            <a:endParaRPr lang="en-US" sz="2800" dirty="0"/>
          </a:p>
          <a:p>
            <a:pPr algn="ctr"/>
            <a:r>
              <a:rPr lang="en-US" sz="3200" b="1" dirty="0"/>
              <a:t>Matthew 24:37-39</a:t>
            </a:r>
            <a:endParaRPr lang="en-US" sz="3200" dirty="0"/>
          </a:p>
          <a:p>
            <a:pPr algn="ctr"/>
            <a:r>
              <a:rPr lang="en-US" sz="3200" b="1" dirty="0"/>
              <a:t>Sunday Morning</a:t>
            </a:r>
            <a:endParaRPr lang="en-US" sz="3200" dirty="0"/>
          </a:p>
          <a:p>
            <a:pPr algn="ctr"/>
            <a:r>
              <a:rPr lang="en-US" sz="3200" b="1" dirty="0"/>
              <a:t>October 4, 2026</a:t>
            </a:r>
            <a:endParaRPr lang="en-US" sz="3200" dirty="0"/>
          </a:p>
          <a:p>
            <a:pPr marL="0" marR="0" algn="ctr">
              <a:lnSpc>
                <a:spcPct val="115000"/>
              </a:lnSpc>
              <a:spcBef>
                <a:spcPts val="0"/>
              </a:spcBef>
              <a:spcAft>
                <a:spcPts val="0"/>
              </a:spcAft>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AEB5BA09-A868-6D3E-211B-FC85B64F34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38400"/>
            <a:ext cx="12192000" cy="4434254"/>
          </a:xfrm>
          <a:prstGeom prst="rect">
            <a:avLst/>
          </a:prstGeom>
        </p:spPr>
      </p:pic>
      <p:pic>
        <p:nvPicPr>
          <p:cNvPr id="8" name="Picture 7" descr="AGCF highest resolution.jpg"/>
          <p:cNvPicPr>
            <a:picLocks noChangeAspect="1"/>
          </p:cNvPicPr>
          <p:nvPr/>
        </p:nvPicPr>
        <p:blipFill>
          <a:blip r:embed="rId3" cstate="print"/>
          <a:stretch>
            <a:fillRect/>
          </a:stretch>
        </p:blipFill>
        <p:spPr>
          <a:xfrm>
            <a:off x="-25399" y="5710604"/>
            <a:ext cx="1549399" cy="11620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Matthew 24:37-39</a:t>
            </a:r>
            <a:endParaRPr lang="en-US" sz="4000" u="sng" dirty="0"/>
          </a:p>
          <a:p>
            <a:pPr algn="ctr"/>
            <a:r>
              <a:rPr lang="en-US" sz="4000" dirty="0"/>
              <a:t>37 </a:t>
            </a:r>
            <a:r>
              <a:rPr lang="en-US" sz="4000" dirty="0">
                <a:solidFill>
                  <a:srgbClr val="FF0000"/>
                </a:solidFill>
              </a:rPr>
              <a:t>But as the days of Noah were, so also will the coming of the Son of Man be. </a:t>
            </a:r>
            <a:r>
              <a:rPr lang="en-US" sz="4000" dirty="0"/>
              <a:t>38 </a:t>
            </a:r>
            <a:r>
              <a:rPr lang="en-US" sz="4000" dirty="0">
                <a:solidFill>
                  <a:srgbClr val="FF0000"/>
                </a:solidFill>
              </a:rPr>
              <a:t>For as in the days before the flood, they were eating and drinking, marrying and giving in marriage, until the day that Noah entered the ark, </a:t>
            </a:r>
            <a:r>
              <a:rPr lang="en-US" sz="4000" dirty="0"/>
              <a:t>39 </a:t>
            </a:r>
            <a:r>
              <a:rPr lang="en-US" sz="4000" dirty="0">
                <a:solidFill>
                  <a:srgbClr val="FF0000"/>
                </a:solidFill>
              </a:rPr>
              <a:t>and did not know until the flood came and took them all away, so also will the coming of the Son of Man be.</a:t>
            </a:r>
          </a:p>
        </p:txBody>
      </p:sp>
    </p:spTree>
    <p:extLst>
      <p:ext uri="{BB962C8B-B14F-4D97-AF65-F5344CB8AC3E}">
        <p14:creationId xmlns:p14="http://schemas.microsoft.com/office/powerpoint/2010/main" val="1302618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A35F8-C87E-3C60-112A-AB7055A2D3D7}"/>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12ED43BD-3267-1DDE-E3A4-7B7CF8960E85}"/>
              </a:ext>
            </a:extLst>
          </p:cNvPr>
          <p:cNvSpPr txBox="1">
            <a:spLocks noChangeArrowheads="1"/>
          </p:cNvSpPr>
          <p:nvPr/>
        </p:nvSpPr>
        <p:spPr>
          <a:xfrm>
            <a:off x="0" y="0"/>
            <a:ext cx="12192000" cy="6019800"/>
          </a:xfrm>
          <a:prstGeom prst="rect">
            <a:avLst/>
          </a:prstGeom>
        </p:spPr>
        <p:txBody>
          <a:bodyPr/>
          <a:lstStyle/>
          <a:p>
            <a:pPr algn="ctr"/>
            <a:r>
              <a:rPr lang="en-US" sz="4000" b="1" u="sng" dirty="0"/>
              <a:t>Genises 6:1-13</a:t>
            </a:r>
            <a:endParaRPr lang="en-US" sz="4000" u="sng" dirty="0"/>
          </a:p>
          <a:p>
            <a:pPr algn="ctr"/>
            <a:r>
              <a:rPr lang="en-US" sz="4000" dirty="0"/>
              <a:t>1 Now it came to pass, when men began to multiply on the face of the earth, and daughters were born to them, 2 that the sons of God saw the daughters of men, that they were beautiful; and they took wives for themselves of all whom they chose. 3 And the LORD said, "My Spirit shall not strive with man forever, for he is indeed flesh; yet his days shall be one hundred and twenty years." </a:t>
            </a:r>
          </a:p>
          <a:p>
            <a:pPr algn="ctr"/>
            <a:r>
              <a:rPr lang="en-US" sz="4000" dirty="0"/>
              <a:t> </a:t>
            </a:r>
          </a:p>
        </p:txBody>
      </p:sp>
    </p:spTree>
    <p:extLst>
      <p:ext uri="{BB962C8B-B14F-4D97-AF65-F5344CB8AC3E}">
        <p14:creationId xmlns:p14="http://schemas.microsoft.com/office/powerpoint/2010/main" val="3426261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61634-A0CD-57BC-1A72-869910A5EE22}"/>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A734EE1C-AEE6-CD6E-C805-50A76303179F}"/>
              </a:ext>
            </a:extLst>
          </p:cNvPr>
          <p:cNvSpPr txBox="1">
            <a:spLocks noChangeArrowheads="1"/>
          </p:cNvSpPr>
          <p:nvPr/>
        </p:nvSpPr>
        <p:spPr>
          <a:xfrm>
            <a:off x="0" y="0"/>
            <a:ext cx="12192000" cy="6019800"/>
          </a:xfrm>
          <a:prstGeom prst="rect">
            <a:avLst/>
          </a:prstGeom>
        </p:spPr>
        <p:txBody>
          <a:bodyPr/>
          <a:lstStyle/>
          <a:p>
            <a:pPr algn="ctr"/>
            <a:r>
              <a:rPr lang="en-US" sz="4000" dirty="0"/>
              <a:t>4 There were giants on the earth in those days, and also afterward, when the sons of God came in to the daughters of men and they bore children to them. Those were the mighty men who were of old, men of renown. 5 Then the LORD saw that the wickedness of man was great in the earth, and that every intent of the thoughts of his heart was only evil continually. </a:t>
            </a:r>
          </a:p>
          <a:p>
            <a:pPr algn="ctr"/>
            <a:r>
              <a:rPr lang="en-US" sz="4000" dirty="0"/>
              <a:t> </a:t>
            </a:r>
          </a:p>
        </p:txBody>
      </p:sp>
    </p:spTree>
    <p:extLst>
      <p:ext uri="{BB962C8B-B14F-4D97-AF65-F5344CB8AC3E}">
        <p14:creationId xmlns:p14="http://schemas.microsoft.com/office/powerpoint/2010/main" val="2180893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7C7C8-5341-C895-F762-3D41B919AB07}"/>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0197B607-F375-66F5-7A5B-024DA2BF9427}"/>
              </a:ext>
            </a:extLst>
          </p:cNvPr>
          <p:cNvSpPr txBox="1">
            <a:spLocks noChangeArrowheads="1"/>
          </p:cNvSpPr>
          <p:nvPr/>
        </p:nvSpPr>
        <p:spPr>
          <a:xfrm>
            <a:off x="0" y="0"/>
            <a:ext cx="12192000" cy="6019800"/>
          </a:xfrm>
          <a:prstGeom prst="rect">
            <a:avLst/>
          </a:prstGeom>
        </p:spPr>
        <p:txBody>
          <a:bodyPr/>
          <a:lstStyle/>
          <a:p>
            <a:pPr algn="ctr"/>
            <a:r>
              <a:rPr lang="en-US" sz="4000" dirty="0"/>
              <a:t>6 And the LORD was sorry that He had made man on the earth, and He was grieved in His heart. 7 So the LORD said, "I will destroy man whom I have created from the face of the earth, both man and beast, creeping thing and birds of the air, for I am sorry that I have made them." 8 But Noah found grace in the eyes of the LORD. 9 This is the genealogy of Noah. Noah was a just man, perfect in his generations. Noah walked with God. </a:t>
            </a:r>
          </a:p>
          <a:p>
            <a:pPr algn="ctr"/>
            <a:r>
              <a:rPr lang="en-US" sz="4000" dirty="0"/>
              <a:t> </a:t>
            </a:r>
          </a:p>
        </p:txBody>
      </p:sp>
    </p:spTree>
    <p:extLst>
      <p:ext uri="{BB962C8B-B14F-4D97-AF65-F5344CB8AC3E}">
        <p14:creationId xmlns:p14="http://schemas.microsoft.com/office/powerpoint/2010/main" val="1132659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88565-2232-9290-D14A-7A2D23F99627}"/>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078F1DFD-CE50-EB5C-9E2F-E71E5CAABB81}"/>
              </a:ext>
            </a:extLst>
          </p:cNvPr>
          <p:cNvSpPr txBox="1">
            <a:spLocks noChangeArrowheads="1"/>
          </p:cNvSpPr>
          <p:nvPr/>
        </p:nvSpPr>
        <p:spPr>
          <a:xfrm>
            <a:off x="0" y="0"/>
            <a:ext cx="12192000" cy="6019800"/>
          </a:xfrm>
          <a:prstGeom prst="rect">
            <a:avLst/>
          </a:prstGeom>
        </p:spPr>
        <p:txBody>
          <a:bodyPr/>
          <a:lstStyle/>
          <a:p>
            <a:pPr algn="ctr"/>
            <a:r>
              <a:rPr lang="en-US" sz="4000" dirty="0"/>
              <a:t>10 And Noah begot three sons: Shem, Ham, and Japheth. 11 The earth also was corrupt before God, and the earth was filled with violence. 12 So God looked upon the earth, and indeed it was corrupt; for all flesh had corrupted their way on the earth. 13 And God said to Noah, "The end of all flesh has come before Me, for the earth is filled with violence through them; and behold, I will destroy them with the earth. </a:t>
            </a:r>
          </a:p>
        </p:txBody>
      </p:sp>
    </p:spTree>
    <p:extLst>
      <p:ext uri="{BB962C8B-B14F-4D97-AF65-F5344CB8AC3E}">
        <p14:creationId xmlns:p14="http://schemas.microsoft.com/office/powerpoint/2010/main" val="746110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8782B-6EA2-762C-B2BE-E9C7FCF49518}"/>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DD7C4D94-1AEC-8AE5-E4AE-46A254A46380}"/>
              </a:ext>
            </a:extLst>
          </p:cNvPr>
          <p:cNvSpPr txBox="1">
            <a:spLocks noChangeArrowheads="1"/>
          </p:cNvSpPr>
          <p:nvPr/>
        </p:nvSpPr>
        <p:spPr>
          <a:xfrm>
            <a:off x="0" y="0"/>
            <a:ext cx="12192000" cy="6019800"/>
          </a:xfrm>
          <a:prstGeom prst="rect">
            <a:avLst/>
          </a:prstGeom>
        </p:spPr>
        <p:txBody>
          <a:bodyPr/>
          <a:lstStyle/>
          <a:p>
            <a:pPr algn="ctr"/>
            <a:r>
              <a:rPr lang="en-US" sz="4000" dirty="0"/>
              <a:t> </a:t>
            </a:r>
            <a:r>
              <a:rPr lang="en-US" sz="4000" b="1" dirty="0"/>
              <a:t>Let’s Look at Noah’s Day</a:t>
            </a:r>
            <a:endParaRPr lang="en-US" sz="4000" dirty="0"/>
          </a:p>
        </p:txBody>
      </p:sp>
    </p:spTree>
    <p:extLst>
      <p:ext uri="{BB962C8B-B14F-4D97-AF65-F5344CB8AC3E}">
        <p14:creationId xmlns:p14="http://schemas.microsoft.com/office/powerpoint/2010/main" val="2549913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4242E-76F7-7C16-FC43-EC3A6A9DAFF3}"/>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7B7BDC92-C0FC-8B42-6733-A4829EE319E0}"/>
              </a:ext>
            </a:extLst>
          </p:cNvPr>
          <p:cNvSpPr txBox="1">
            <a:spLocks noChangeArrowheads="1"/>
          </p:cNvSpPr>
          <p:nvPr/>
        </p:nvSpPr>
        <p:spPr>
          <a:xfrm>
            <a:off x="0" y="0"/>
            <a:ext cx="12192000" cy="60198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dirty="0"/>
              <a:t>Marrying and Giving in Marriage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2710767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
            <a:ext cx="12192000" cy="707886"/>
          </a:xfrm>
          <a:prstGeom prst="rect">
            <a:avLst/>
          </a:prstGeom>
          <a:noFill/>
        </p:spPr>
        <p:txBody>
          <a:bodyPr wrap="square" rtlCol="0">
            <a:spAutoFit/>
          </a:bodyPr>
          <a:lstStyle/>
          <a:p>
            <a:pPr algn="ctr"/>
            <a:r>
              <a:rPr lang="en-US" sz="4000" dirty="0"/>
              <a:t>1. </a:t>
            </a:r>
          </a:p>
        </p:txBody>
      </p:sp>
      <p:pic>
        <p:nvPicPr>
          <p:cNvPr id="5" name="Picture 4">
            <a:extLst>
              <a:ext uri="{FF2B5EF4-FFF2-40B4-BE49-F238E27FC236}">
                <a16:creationId xmlns:a16="http://schemas.microsoft.com/office/drawing/2014/main" id="{AE365E01-0681-F7B8-4CA6-3275580B56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b="1" u="sng" dirty="0"/>
              <a:t>John 1:4-5</a:t>
            </a:r>
            <a:endParaRPr lang="en-US" sz="4000" u="sng" dirty="0"/>
          </a:p>
          <a:p>
            <a:pPr algn="ctr"/>
            <a:r>
              <a:rPr lang="en-US" sz="4000" dirty="0"/>
              <a:t>4 In Him was life, and the life was the light of men. 5 And the light shines in the darkness, and the darkness did not comprehend it. </a:t>
            </a:r>
          </a:p>
          <a:p>
            <a:pPr algn="ctr"/>
            <a:endParaRPr lang="en-US" sz="4000" dirty="0"/>
          </a:p>
        </p:txBody>
      </p:sp>
      <p:pic>
        <p:nvPicPr>
          <p:cNvPr id="4" name="Picture 3">
            <a:extLst>
              <a:ext uri="{FF2B5EF4-FFF2-40B4-BE49-F238E27FC236}">
                <a16:creationId xmlns:a16="http://schemas.microsoft.com/office/drawing/2014/main" id="{E9185667-24C8-66EB-9E3A-D0F1C01D1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pic>
        <p:nvPicPr>
          <p:cNvPr id="5" name="Picture 4">
            <a:extLst>
              <a:ext uri="{FF2B5EF4-FFF2-40B4-BE49-F238E27FC236}">
                <a16:creationId xmlns:a16="http://schemas.microsoft.com/office/drawing/2014/main" id="{11C7407E-68A4-81E7-22E4-5FF06BABCC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0"/>
            <a:ext cx="12344400" cy="71628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45C00-211B-DF07-90FB-8DA0D112183F}"/>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F3E09592-2D20-E1EB-DDF8-BA97B6409D1C}"/>
              </a:ext>
            </a:extLst>
          </p:cNvPr>
          <p:cNvSpPr txBox="1">
            <a:spLocks noChangeArrowheads="1"/>
          </p:cNvSpPr>
          <p:nvPr/>
        </p:nvSpPr>
        <p:spPr>
          <a:xfrm>
            <a:off x="0" y="0"/>
            <a:ext cx="12192000" cy="60198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dirty="0"/>
              <a:t>Working, Commerce and </a:t>
            </a:r>
          </a:p>
          <a:p>
            <a:pPr algn="ctr"/>
            <a:r>
              <a:rPr lang="en-US" sz="4000" b="1" dirty="0"/>
              <a:t>Business as Usual</a:t>
            </a:r>
            <a:endParaRPr lang="en-US" sz="4000" dirty="0"/>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1276382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
            <a:ext cx="12192000" cy="5016758"/>
          </a:xfrm>
          <a:prstGeom prst="rect">
            <a:avLst/>
          </a:prstGeom>
        </p:spPr>
        <p:txBody>
          <a:bodyPr wrap="square">
            <a:spAutoFit/>
          </a:bodyPr>
          <a:lstStyle/>
          <a:p>
            <a:pPr algn="ctr"/>
            <a:r>
              <a:rPr lang="en-US" sz="4000" b="1" u="sng" dirty="0"/>
              <a:t>Genesis 1:3-4</a:t>
            </a:r>
            <a:endParaRPr lang="en-US" sz="4000" u="sng" dirty="0"/>
          </a:p>
          <a:p>
            <a:pPr algn="ctr"/>
            <a:r>
              <a:rPr lang="en-US" sz="4000" dirty="0"/>
              <a:t>3 Then God said, "Let there be light"; and there was light. 4 And God saw the light, that it was good; and God divided the light from the darkness. </a:t>
            </a:r>
          </a:p>
          <a:p>
            <a:pPr algn="ctr"/>
            <a:r>
              <a:rPr lang="en-US" sz="4000" dirty="0"/>
              <a:t> </a:t>
            </a:r>
          </a:p>
          <a:p>
            <a:pPr algn="ctr"/>
            <a:r>
              <a:rPr lang="en-US" sz="4000" dirty="0"/>
              <a:t> </a:t>
            </a:r>
          </a:p>
          <a:p>
            <a:pPr algn="ctr"/>
            <a:endParaRPr lang="en-US" sz="4000" dirty="0"/>
          </a:p>
        </p:txBody>
      </p:sp>
      <p:pic>
        <p:nvPicPr>
          <p:cNvPr id="4" name="Picture 3">
            <a:extLst>
              <a:ext uri="{FF2B5EF4-FFF2-40B4-BE49-F238E27FC236}">
                <a16:creationId xmlns:a16="http://schemas.microsoft.com/office/drawing/2014/main" id="{85DDF9CD-ABD0-6058-BAF6-B01A572B3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44400" cy="6858000"/>
          </a:xfrm>
          <a:prstGeom prst="rect">
            <a:avLst/>
          </a:prstGeom>
        </p:spPr>
      </p:pic>
      <p:pic>
        <p:nvPicPr>
          <p:cNvPr id="5" name="Picture 4">
            <a:extLst>
              <a:ext uri="{FF2B5EF4-FFF2-40B4-BE49-F238E27FC236}">
                <a16:creationId xmlns:a16="http://schemas.microsoft.com/office/drawing/2014/main" id="{72A4B8C3-FA5C-1720-8B97-A711C94BF5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12344400" cy="70104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dirty="0"/>
              <a:t> </a:t>
            </a:r>
            <a:r>
              <a:rPr lang="en-US" sz="4000" b="1" u="sng" dirty="0"/>
              <a:t>Luke 23:34</a:t>
            </a:r>
            <a:endParaRPr lang="en-US" sz="4000" u="sng" dirty="0"/>
          </a:p>
          <a:p>
            <a:pPr algn="ctr"/>
            <a:r>
              <a:rPr lang="en-US" sz="4000" dirty="0"/>
              <a:t>Then Jesus said, </a:t>
            </a:r>
            <a:r>
              <a:rPr lang="en-US" sz="4000" dirty="0">
                <a:solidFill>
                  <a:srgbClr val="FF0000"/>
                </a:solidFill>
              </a:rPr>
              <a:t>"Father, forgive them, for they do not know what they do." </a:t>
            </a:r>
            <a:r>
              <a:rPr lang="en-US" sz="4000" dirty="0"/>
              <a:t>And they divided His garments and cast lots. </a:t>
            </a:r>
          </a:p>
          <a:p>
            <a:pPr algn="ctr"/>
            <a:r>
              <a:rPr lang="en-US" sz="4000" dirty="0"/>
              <a:t> </a:t>
            </a:r>
            <a:endParaRPr lang="en-US" sz="4000" u="sng" dirty="0"/>
          </a:p>
          <a:p>
            <a:pPr marL="0" marR="0" algn="ctr">
              <a:lnSpc>
                <a:spcPct val="115000"/>
              </a:lnSpc>
              <a:spcBef>
                <a:spcPts val="0"/>
              </a:spcBef>
              <a:spcAft>
                <a:spcPts val="0"/>
              </a:spcAft>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62CDD1C-6232-8A70-A5BD-7D883ECFD9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12344400" cy="7086600"/>
          </a:xfrm>
          <a:prstGeom prst="rect">
            <a:avLst/>
          </a:prstGeom>
        </p:spPr>
      </p:pic>
      <p:pic>
        <p:nvPicPr>
          <p:cNvPr id="5" name="Picture 4">
            <a:extLst>
              <a:ext uri="{FF2B5EF4-FFF2-40B4-BE49-F238E27FC236}">
                <a16:creationId xmlns:a16="http://schemas.microsoft.com/office/drawing/2014/main" id="{A6B17E1E-95FF-30FD-DEEB-2155F2831A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
            <a:ext cx="12344400" cy="7162800"/>
          </a:xfrm>
          <a:prstGeom prst="rect">
            <a:avLst/>
          </a:prstGeom>
        </p:spPr>
      </p:pic>
    </p:spTree>
    <p:extLst>
      <p:ext uri="{BB962C8B-B14F-4D97-AF65-F5344CB8AC3E}">
        <p14:creationId xmlns:p14="http://schemas.microsoft.com/office/powerpoint/2010/main" val="3326024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6858000"/>
          </a:xfrm>
          <a:prstGeom prst="rect">
            <a:avLst/>
          </a:prstGeom>
        </p:spPr>
        <p:txBody>
          <a:bodyPr/>
          <a:lstStyle/>
          <a:p>
            <a:pPr algn="ctr"/>
            <a:r>
              <a:rPr lang="en-US" sz="4000" b="1" dirty="0"/>
              <a:t>Evil Fallen Angels</a:t>
            </a:r>
          </a:p>
          <a:p>
            <a:pPr algn="ctr"/>
            <a:r>
              <a:rPr lang="en-US" sz="4000" b="1" dirty="0"/>
              <a:t>took Human Wives</a:t>
            </a:r>
            <a:endParaRPr lang="en-US" sz="4000" dirty="0"/>
          </a:p>
          <a:p>
            <a:pPr algn="ctr"/>
            <a:endParaRPr lang="en-US" sz="40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John 9:5</a:t>
            </a:r>
            <a:endParaRPr lang="en-US" sz="4000" u="sng" dirty="0"/>
          </a:p>
          <a:p>
            <a:pPr algn="ctr"/>
            <a:r>
              <a:rPr lang="en-US" sz="4000" dirty="0">
                <a:solidFill>
                  <a:srgbClr val="FF0000"/>
                </a:solidFill>
              </a:rPr>
              <a:t>As long as I am in the world, I am the light of the world." </a:t>
            </a:r>
          </a:p>
          <a:p>
            <a:pPr algn="ctr"/>
            <a:r>
              <a:rPr lang="en-US" sz="4000" b="1" dirty="0"/>
              <a:t> </a:t>
            </a:r>
            <a:endParaRPr lang="en-US" sz="4000" dirty="0"/>
          </a:p>
          <a:p>
            <a:pPr algn="ctr"/>
            <a:r>
              <a:rPr lang="en-US" sz="4000" dirty="0"/>
              <a:t>  </a:t>
            </a:r>
          </a:p>
          <a:p>
            <a:pPr algn="ctr"/>
            <a:r>
              <a:rPr lang="en-US" sz="4000" dirty="0"/>
              <a:t>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011577A-B6CF-6E9B-D648-193883E948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0"/>
            <a:ext cx="12344400" cy="7010400"/>
          </a:xfrm>
          <a:prstGeom prst="rect">
            <a:avLst/>
          </a:prstGeom>
        </p:spPr>
      </p:pic>
      <p:pic>
        <p:nvPicPr>
          <p:cNvPr id="5" name="Picture 4">
            <a:extLst>
              <a:ext uri="{FF2B5EF4-FFF2-40B4-BE49-F238E27FC236}">
                <a16:creationId xmlns:a16="http://schemas.microsoft.com/office/drawing/2014/main" id="{4FAC3EF5-362F-562D-7AA6-18DFECAC7D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12344400" cy="7086600"/>
          </a:xfrm>
          <a:prstGeom prst="rect">
            <a:avLst/>
          </a:prstGeom>
        </p:spPr>
      </p:pic>
    </p:spTree>
    <p:extLst>
      <p:ext uri="{BB962C8B-B14F-4D97-AF65-F5344CB8AC3E}">
        <p14:creationId xmlns:p14="http://schemas.microsoft.com/office/powerpoint/2010/main" val="3294834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Psalm 36:9</a:t>
            </a:r>
            <a:endParaRPr lang="en-US" sz="4000" u="sng" dirty="0"/>
          </a:p>
          <a:p>
            <a:pPr algn="ctr"/>
            <a:r>
              <a:rPr lang="en-US" sz="4000" dirty="0"/>
              <a:t>For with You is the fountain of life; In Your light we see light.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1CBAF7F-67CC-A682-F0EE-8E9DD01542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pic>
        <p:nvPicPr>
          <p:cNvPr id="5" name="Picture 4">
            <a:extLst>
              <a:ext uri="{FF2B5EF4-FFF2-40B4-BE49-F238E27FC236}">
                <a16:creationId xmlns:a16="http://schemas.microsoft.com/office/drawing/2014/main" id="{AE578023-94A1-6F7C-5996-8E5978DB2C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086600"/>
          </a:xfrm>
          <a:prstGeom prst="rect">
            <a:avLst/>
          </a:prstGeom>
        </p:spPr>
      </p:pic>
      <p:pic>
        <p:nvPicPr>
          <p:cNvPr id="7" name="Picture 6">
            <a:extLst>
              <a:ext uri="{FF2B5EF4-FFF2-40B4-BE49-F238E27FC236}">
                <a16:creationId xmlns:a16="http://schemas.microsoft.com/office/drawing/2014/main" id="{185722E1-4276-D2F0-45BA-D55E7D2B3C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086600"/>
          </a:xfrm>
          <a:prstGeom prst="rect">
            <a:avLst/>
          </a:prstGeom>
        </p:spPr>
      </p:pic>
    </p:spTree>
    <p:extLst>
      <p:ext uri="{BB962C8B-B14F-4D97-AF65-F5344CB8AC3E}">
        <p14:creationId xmlns:p14="http://schemas.microsoft.com/office/powerpoint/2010/main" val="2915613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Isaiah 9:2</a:t>
            </a:r>
            <a:endParaRPr lang="en-US" sz="4000" u="sng" dirty="0"/>
          </a:p>
          <a:p>
            <a:pPr algn="ctr"/>
            <a:r>
              <a:rPr lang="en-US" sz="4000" dirty="0"/>
              <a:t>The people who walked in darkness Have seen a great light; Those who dwelt in the land of the shadow of death, Upon them a light has shined. </a:t>
            </a:r>
          </a:p>
          <a:p>
            <a:pPr algn="ctr"/>
            <a:r>
              <a:rPr lang="en-US" sz="4000" dirty="0"/>
              <a:t> </a:t>
            </a:r>
          </a:p>
          <a:p>
            <a:pPr marL="0" marR="0" algn="ctr">
              <a:lnSpc>
                <a:spcPct val="115000"/>
              </a:lnSpc>
              <a:spcBef>
                <a:spcPts val="0"/>
              </a:spcBef>
              <a:spcAft>
                <a:spcPts val="0"/>
              </a:spcAft>
            </a:pPr>
            <a:endParaRPr lang="en-US" sz="4000" dirty="0">
              <a:effectLst/>
              <a:ea typeface="Verdan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FD204E1-F2D3-75FB-4D2A-25480DB467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23B91F54-DB6B-AD82-3C6B-CE08C8111C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112CA-55B1-87A4-799A-FDBE587B8C72}"/>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61BFED63-5D1D-F988-3FFA-2F22BA3D680F}"/>
              </a:ext>
            </a:extLst>
          </p:cNvPr>
          <p:cNvSpPr txBox="1">
            <a:spLocks noChangeArrowheads="1"/>
          </p:cNvSpPr>
          <p:nvPr/>
        </p:nvSpPr>
        <p:spPr>
          <a:xfrm>
            <a:off x="0" y="0"/>
            <a:ext cx="12192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Isaiah 9:2</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people who walked in darkness Have seen a great light; Those who dwelt in the land of the shadow of death, Upon them a light has shined.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Verdan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4250BDC-C8BC-DC4A-E482-05F13CEE1F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87BF929C-9BEA-367B-35C4-911714C28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pic>
        <p:nvPicPr>
          <p:cNvPr id="6" name="Picture 5">
            <a:extLst>
              <a:ext uri="{FF2B5EF4-FFF2-40B4-BE49-F238E27FC236}">
                <a16:creationId xmlns:a16="http://schemas.microsoft.com/office/drawing/2014/main" id="{CFBF6C53-F037-B50C-273F-94945E42B5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spTree>
    <p:extLst>
      <p:ext uri="{BB962C8B-B14F-4D97-AF65-F5344CB8AC3E}">
        <p14:creationId xmlns:p14="http://schemas.microsoft.com/office/powerpoint/2010/main" val="3792448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Psalms 23:4</a:t>
            </a:r>
            <a:endParaRPr lang="en-US" sz="4000" u="sng" dirty="0"/>
          </a:p>
          <a:p>
            <a:pPr algn="ctr"/>
            <a:r>
              <a:rPr lang="en-US" sz="4000" dirty="0"/>
              <a:t>Yea, though I walk through the valley of the shadow of death, I will fear no evil; For You are with me; Your rod and Your staff, they comfort me.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456D1BC-77F6-EA73-8F44-332B09600D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9D2F437-3F96-4E32-B27D-A0487923E9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68200" cy="6934200"/>
          </a:xfrm>
          <a:prstGeom prst="rect">
            <a:avLst/>
          </a:prstGeom>
        </p:spPr>
      </p:pic>
    </p:spTree>
    <p:extLst>
      <p:ext uri="{BB962C8B-B14F-4D97-AF65-F5344CB8AC3E}">
        <p14:creationId xmlns:p14="http://schemas.microsoft.com/office/powerpoint/2010/main" val="2915144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A5F33-3C71-DAAE-E2D6-78F1723899A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E8CCD5F4-CAAE-39D8-0F96-C713F8E68005}"/>
              </a:ext>
            </a:extLst>
          </p:cNvPr>
          <p:cNvSpPr txBox="1">
            <a:spLocks noChangeArrowheads="1"/>
          </p:cNvSpPr>
          <p:nvPr/>
        </p:nvSpPr>
        <p:spPr>
          <a:xfrm>
            <a:off x="0" y="0"/>
            <a:ext cx="12192000" cy="5029200"/>
          </a:xfrm>
          <a:prstGeom prst="rect">
            <a:avLst/>
          </a:prstGeom>
        </p:spPr>
        <p:txBody>
          <a:bodyPr/>
          <a:lstStyle/>
          <a:p>
            <a:pPr algn="ctr"/>
            <a:r>
              <a:rPr lang="en-US" sz="4000" b="1" u="sng" dirty="0"/>
              <a:t>2 Peter 2:4</a:t>
            </a:r>
          </a:p>
          <a:p>
            <a:pPr algn="ctr"/>
            <a:r>
              <a:rPr lang="en-US" sz="4000" dirty="0"/>
              <a:t>For if God did not spare the angels who sinned, but cast them down to hell and delivered them into chains of darkness, to be reserved for judgment;</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5695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1 Peter 2:9</a:t>
            </a:r>
          </a:p>
          <a:p>
            <a:pPr algn="ctr"/>
            <a:r>
              <a:rPr lang="en-US" sz="4000" dirty="0"/>
              <a:t>But you are a chosen generation, a royal priesthood, a holy nation, His own special people, that you may proclaim the praises of Him who called you out of darkness into His marvelous light; </a:t>
            </a:r>
          </a:p>
          <a:p>
            <a:pPr algn="ctr"/>
            <a:r>
              <a:rPr lang="en-US" sz="4000" b="1" dirty="0"/>
              <a:t> </a:t>
            </a:r>
            <a:endParaRPr lang="en-US" sz="4000" dirty="0"/>
          </a:p>
          <a:p>
            <a:pPr marL="0" marR="0" algn="ctr">
              <a:lnSpc>
                <a:spcPct val="115000"/>
              </a:lnSpc>
              <a:spcAft>
                <a:spcPts val="1000"/>
              </a:spcAft>
            </a:pP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EBC4060-9E03-3C6C-1770-E618A7B5F4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0"/>
            <a:ext cx="12420600" cy="6934200"/>
          </a:xfrm>
          <a:prstGeom prst="rect">
            <a:avLst/>
          </a:prstGeom>
        </p:spPr>
      </p:pic>
      <p:pic>
        <p:nvPicPr>
          <p:cNvPr id="5" name="Picture 4">
            <a:extLst>
              <a:ext uri="{FF2B5EF4-FFF2-40B4-BE49-F238E27FC236}">
                <a16:creationId xmlns:a16="http://schemas.microsoft.com/office/drawing/2014/main" id="{1B2DAE7A-E667-57CE-0ED2-8FB76B29C7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0"/>
            <a:ext cx="12496800" cy="70104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dirty="0"/>
              <a:t> </a:t>
            </a:r>
            <a:r>
              <a:rPr lang="en-US" sz="4000" b="1" u="sng" dirty="0"/>
              <a:t>John 1:6-13</a:t>
            </a:r>
            <a:endParaRPr lang="en-US" sz="4000" u="sng" dirty="0"/>
          </a:p>
          <a:p>
            <a:pPr algn="ctr"/>
            <a:r>
              <a:rPr lang="en-US" sz="4000" dirty="0"/>
              <a:t>6 There was a man sent from God, whose name was John. 7 This man came for a witness, to bear witness of the Light, that all through him might believe. 8 He was not that Light, but was sent to bear witness of that Light. 9 That was the true Light which gives light to every man coming into the world. 10 He was in the world, and the world was made through Him, and the world did not know Him.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1D5539D-93B2-F573-AA17-A3EA744B32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pic>
        <p:nvPicPr>
          <p:cNvPr id="5" name="Picture 4">
            <a:extLst>
              <a:ext uri="{FF2B5EF4-FFF2-40B4-BE49-F238E27FC236}">
                <a16:creationId xmlns:a16="http://schemas.microsoft.com/office/drawing/2014/main" id="{8A00BAAD-4A44-B9A9-5C94-6791360B3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0104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0C64B-60D1-73C3-FDCF-5F851C4A4CC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6873280-BEAD-A74E-4078-208B4D41016F}"/>
              </a:ext>
            </a:extLst>
          </p:cNvPr>
          <p:cNvSpPr txBox="1">
            <a:spLocks noChangeArrowheads="1"/>
          </p:cNvSpPr>
          <p:nvPr/>
        </p:nvSpPr>
        <p:spPr>
          <a:xfrm>
            <a:off x="0" y="0"/>
            <a:ext cx="12192000" cy="6858000"/>
          </a:xfrm>
          <a:prstGeom prst="rect">
            <a:avLst/>
          </a:prstGeom>
        </p:spPr>
        <p:txBody>
          <a:bodyPr/>
          <a:lstStyle/>
          <a:p>
            <a:pPr algn="ctr"/>
            <a:r>
              <a:rPr lang="en-US" sz="4000" b="1" dirty="0"/>
              <a:t>The Ungodly Union Created the Giants </a:t>
            </a:r>
          </a:p>
          <a:p>
            <a:pPr algn="ctr"/>
            <a:r>
              <a:rPr lang="en-US" sz="4000" b="1" dirty="0"/>
              <a:t>on the Earth. Their offsprings were</a:t>
            </a:r>
          </a:p>
          <a:p>
            <a:pPr algn="ctr"/>
            <a:r>
              <a:rPr lang="en-US" sz="4000" b="1" dirty="0"/>
              <a:t>Called “The Nephilim”  </a:t>
            </a:r>
            <a:endParaRPr lang="en-US" sz="4000" dirty="0"/>
          </a:p>
        </p:txBody>
      </p:sp>
    </p:spTree>
    <p:extLst>
      <p:ext uri="{BB962C8B-B14F-4D97-AF65-F5344CB8AC3E}">
        <p14:creationId xmlns:p14="http://schemas.microsoft.com/office/powerpoint/2010/main" val="1088343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1B407-8636-E46C-13C1-2289F826B9F5}"/>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332E9E50-4E10-7B01-7523-996DF6E943D3}"/>
              </a:ext>
            </a:extLst>
          </p:cNvPr>
          <p:cNvSpPr txBox="1">
            <a:spLocks noChangeArrowheads="1"/>
          </p:cNvSpPr>
          <p:nvPr/>
        </p:nvSpPr>
        <p:spPr>
          <a:xfrm>
            <a:off x="0" y="0"/>
            <a:ext cx="12192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 36:9</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For with You is the fountain of life; In Your light we see light.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69C7117-73C9-6DE9-F67C-521BD5A7F3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pic>
        <p:nvPicPr>
          <p:cNvPr id="5" name="Picture 4">
            <a:extLst>
              <a:ext uri="{FF2B5EF4-FFF2-40B4-BE49-F238E27FC236}">
                <a16:creationId xmlns:a16="http://schemas.microsoft.com/office/drawing/2014/main" id="{942E2211-1E7F-FAE8-BCA1-7BDF6C05A4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086600"/>
          </a:xfrm>
          <a:prstGeom prst="rect">
            <a:avLst/>
          </a:prstGeom>
        </p:spPr>
      </p:pic>
      <p:pic>
        <p:nvPicPr>
          <p:cNvPr id="7" name="Picture 6">
            <a:extLst>
              <a:ext uri="{FF2B5EF4-FFF2-40B4-BE49-F238E27FC236}">
                <a16:creationId xmlns:a16="http://schemas.microsoft.com/office/drawing/2014/main" id="{A96EDACF-6686-F1AD-543E-0F209AADA9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086600"/>
          </a:xfrm>
          <a:prstGeom prst="rect">
            <a:avLst/>
          </a:prstGeom>
        </p:spPr>
      </p:pic>
      <p:pic>
        <p:nvPicPr>
          <p:cNvPr id="6" name="Picture 5">
            <a:extLst>
              <a:ext uri="{FF2B5EF4-FFF2-40B4-BE49-F238E27FC236}">
                <a16:creationId xmlns:a16="http://schemas.microsoft.com/office/drawing/2014/main" id="{21B18F06-467C-38F9-2A62-9D1943FBBAD2}"/>
              </a:ext>
            </a:extLst>
          </p:cNvPr>
          <p:cNvPicPr>
            <a:picLocks noChangeAspect="1"/>
          </p:cNvPicPr>
          <p:nvPr/>
        </p:nvPicPr>
        <p:blipFill>
          <a:blip r:embed="rId5"/>
          <a:stretch>
            <a:fillRect/>
          </a:stretch>
        </p:blipFill>
        <p:spPr>
          <a:xfrm>
            <a:off x="0" y="0"/>
            <a:ext cx="12191999" cy="7086600"/>
          </a:xfrm>
          <a:prstGeom prst="rect">
            <a:avLst/>
          </a:prstGeom>
        </p:spPr>
      </p:pic>
    </p:spTree>
    <p:extLst>
      <p:ext uri="{BB962C8B-B14F-4D97-AF65-F5344CB8AC3E}">
        <p14:creationId xmlns:p14="http://schemas.microsoft.com/office/powerpoint/2010/main" val="1034271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CF114-C3D2-6314-EB51-CF3FE8D6DEFA}"/>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36760838-429B-8CB2-B740-EE1B0D9B2B20}"/>
              </a:ext>
            </a:extLst>
          </p:cNvPr>
          <p:cNvSpPr txBox="1">
            <a:spLocks noChangeArrowheads="1"/>
          </p:cNvSpPr>
          <p:nvPr/>
        </p:nvSpPr>
        <p:spPr>
          <a:xfrm>
            <a:off x="0" y="0"/>
            <a:ext cx="12192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Isaiah 9:2</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people who walked in darkness Have seen a great light; Those who dwelt in the land of the shadow of death, Upon them a light has shined.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Verdana" panose="020B060403050404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0A4FA9A-4D17-CD3D-ADA9-11C4607287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601AF9BA-4DB1-9071-1C8A-C9626452C7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pic>
        <p:nvPicPr>
          <p:cNvPr id="6" name="Picture 5">
            <a:extLst>
              <a:ext uri="{FF2B5EF4-FFF2-40B4-BE49-F238E27FC236}">
                <a16:creationId xmlns:a16="http://schemas.microsoft.com/office/drawing/2014/main" id="{81035766-AA74-76CB-0012-117D28D6D4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spTree>
    <p:extLst>
      <p:ext uri="{BB962C8B-B14F-4D97-AF65-F5344CB8AC3E}">
        <p14:creationId xmlns:p14="http://schemas.microsoft.com/office/powerpoint/2010/main" val="3693757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E9AC7-7CED-254D-6684-3D228232F52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8FB62A2-2B76-747F-9CCD-F84722E71B08}"/>
              </a:ext>
            </a:extLst>
          </p:cNvPr>
          <p:cNvSpPr txBox="1">
            <a:spLocks noChangeArrowheads="1"/>
          </p:cNvSpPr>
          <p:nvPr/>
        </p:nvSpPr>
        <p:spPr>
          <a:xfrm>
            <a:off x="0" y="0"/>
            <a:ext cx="12192000" cy="6858000"/>
          </a:xfrm>
          <a:prstGeom prst="rect">
            <a:avLst/>
          </a:prstGeom>
        </p:spPr>
        <p:txBody>
          <a:bodyPr/>
          <a:lstStyle/>
          <a:p>
            <a:pPr lvl="0" algn="ctr"/>
            <a:r>
              <a:rPr lang="en-US" sz="4000" b="1" u="sng" dirty="0"/>
              <a:t>2 Peter 2:4</a:t>
            </a:r>
          </a:p>
          <a:p>
            <a:pPr lvl="0" algn="ctr"/>
            <a:r>
              <a:rPr lang="en-US" sz="4000" dirty="0"/>
              <a:t>For if God did not spare the angels who sinned, but cast them down to hell and delivered them into chains of darkness, to be reserved for judgment;</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891FB7D-F190-B4F6-27AC-DF20490D0A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43349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8388"/>
            <a:ext cx="12192000" cy="5020811"/>
          </a:xfrm>
          <a:prstGeom prst="rect">
            <a:avLst/>
          </a:prstGeom>
        </p:spPr>
        <p:txBody>
          <a:bodyPr/>
          <a:lstStyle/>
          <a:p>
            <a:pPr algn="ctr"/>
            <a:r>
              <a:rPr lang="en-US" sz="4000" dirty="0"/>
              <a:t> </a:t>
            </a:r>
            <a:r>
              <a:rPr lang="en-US" sz="4000" b="1" u="sng" dirty="0"/>
              <a:t>Nahum 3:19</a:t>
            </a:r>
            <a:endParaRPr lang="en-US" sz="4000" u="sng" dirty="0"/>
          </a:p>
          <a:p>
            <a:pPr algn="ctr"/>
            <a:r>
              <a:rPr lang="en-US" sz="4000" dirty="0"/>
              <a:t>Your injury has no healing, Your wound is severe. All who hear news of you Will clap their hands over you, For upon whom has not your wickedness passed continually?</a:t>
            </a:r>
          </a:p>
          <a:p>
            <a:pPr algn="ctr"/>
            <a:r>
              <a:rPr lang="en-US" sz="4000" dirty="0"/>
              <a:t> </a:t>
            </a:r>
          </a:p>
          <a:p>
            <a:pPr marL="0" marR="0" algn="ctr">
              <a:lnSpc>
                <a:spcPct val="115000"/>
              </a:lnSpc>
              <a:spcAft>
                <a:spcPts val="1000"/>
              </a:spcAft>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0677161-F50E-9434-AD2C-CDFA09DAB9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4203CAA5-C599-49B7-D30C-07FED31126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88"/>
            <a:ext cx="12192000" cy="6925812"/>
          </a:xfrm>
          <a:prstGeom prst="rect">
            <a:avLst/>
          </a:prstGeom>
        </p:spPr>
      </p:pic>
    </p:spTree>
    <p:extLst>
      <p:ext uri="{BB962C8B-B14F-4D97-AF65-F5344CB8AC3E}">
        <p14:creationId xmlns:p14="http://schemas.microsoft.com/office/powerpoint/2010/main" val="2135187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019B2-28B3-400E-18F8-28AC72E9E3CC}"/>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37A4956-E5BD-9B75-E511-643239FD1A51}"/>
              </a:ext>
            </a:extLst>
          </p:cNvPr>
          <p:cNvSpPr txBox="1">
            <a:spLocks noChangeArrowheads="1"/>
          </p:cNvSpPr>
          <p:nvPr/>
        </p:nvSpPr>
        <p:spPr>
          <a:xfrm>
            <a:off x="0" y="0"/>
            <a:ext cx="12192000" cy="6858000"/>
          </a:xfrm>
          <a:prstGeom prst="rect">
            <a:avLst/>
          </a:prstGeom>
        </p:spPr>
        <p:txBody>
          <a:bodyPr/>
          <a:lstStyle/>
          <a:p>
            <a:pPr algn="ctr"/>
            <a:r>
              <a:rPr lang="en-US" sz="4000" b="1" dirty="0"/>
              <a:t>Continual Violence</a:t>
            </a:r>
            <a:endParaRPr lang="en-US" sz="4000" dirty="0"/>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3848644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C98D5-4548-D79F-4C6E-024962F3F9B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8F51070-876D-62D0-5530-AC67C88EFCF5}"/>
              </a:ext>
            </a:extLst>
          </p:cNvPr>
          <p:cNvSpPr txBox="1">
            <a:spLocks noChangeArrowheads="1"/>
          </p:cNvSpPr>
          <p:nvPr/>
        </p:nvSpPr>
        <p:spPr>
          <a:xfrm>
            <a:off x="0" y="0"/>
            <a:ext cx="12192000" cy="6858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Continual Violence</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pic>
        <p:nvPicPr>
          <p:cNvPr id="4" name="Picture 3">
            <a:extLst>
              <a:ext uri="{FF2B5EF4-FFF2-40B4-BE49-F238E27FC236}">
                <a16:creationId xmlns:a16="http://schemas.microsoft.com/office/drawing/2014/main" id="{3A365F15-AF7D-525E-1252-21B381174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24002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6708D-BAC8-A87A-8DAB-6C7C96A7802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7B0274E-1243-2C1D-750D-2075D9E9D565}"/>
              </a:ext>
            </a:extLst>
          </p:cNvPr>
          <p:cNvSpPr txBox="1">
            <a:spLocks noChangeArrowheads="1"/>
          </p:cNvSpPr>
          <p:nvPr/>
        </p:nvSpPr>
        <p:spPr>
          <a:xfrm>
            <a:off x="0" y="0"/>
            <a:ext cx="12192000" cy="6858000"/>
          </a:xfrm>
          <a:prstGeom prst="rect">
            <a:avLst/>
          </a:prstGeom>
        </p:spPr>
        <p:txBody>
          <a:bodyPr/>
          <a:lstStyle/>
          <a:p>
            <a:pPr algn="ctr"/>
            <a:r>
              <a:rPr lang="en-US" sz="4000" b="1" dirty="0"/>
              <a:t>Who was Noah?</a:t>
            </a:r>
            <a:endParaRPr lang="en-US" sz="4000" dirty="0"/>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1291079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6945" y="0"/>
            <a:ext cx="12192000" cy="5486400"/>
          </a:xfrm>
          <a:prstGeom prst="rect">
            <a:avLst/>
          </a:prstGeom>
        </p:spPr>
        <p:txBody>
          <a:bodyPr/>
          <a:lstStyle/>
          <a:p>
            <a:pPr algn="ctr"/>
            <a:r>
              <a:rPr lang="en-US" sz="4000" b="1" u="sng" dirty="0"/>
              <a:t>2 Corinthians 4:3-6</a:t>
            </a:r>
            <a:endParaRPr lang="en-US" sz="4000" u="sng" dirty="0"/>
          </a:p>
          <a:p>
            <a:pPr algn="ctr"/>
            <a:r>
              <a:rPr lang="en-US" sz="4000" dirty="0"/>
              <a:t>3 But even if our gospel is veiled, it is veiled to those who are perishing, 4 whose minds the god of this age has blinded, who do not believe, lest the light of the gospel of the glory of Christ, who is the image of God, should shine on them. 5 For we do not preach ourselves, but Christ Jesus the Lord, and ourselves your bondservants for Jesus' sake.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C0E4D27-4312-E769-9DA2-0BF809061D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0"/>
            <a:ext cx="12573000" cy="6858000"/>
          </a:xfrm>
          <a:prstGeom prst="rect">
            <a:avLst/>
          </a:prstGeom>
        </p:spPr>
      </p:pic>
      <p:pic>
        <p:nvPicPr>
          <p:cNvPr id="5" name="Picture 4">
            <a:extLst>
              <a:ext uri="{FF2B5EF4-FFF2-40B4-BE49-F238E27FC236}">
                <a16:creationId xmlns:a16="http://schemas.microsoft.com/office/drawing/2014/main" id="{934DFB9B-603F-2C26-2004-EA1A7F7CEA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0"/>
            <a:ext cx="12573000" cy="6858000"/>
          </a:xfrm>
          <a:prstGeom prst="rect">
            <a:avLst/>
          </a:prstGeom>
        </p:spPr>
      </p:pic>
    </p:spTree>
    <p:extLst>
      <p:ext uri="{BB962C8B-B14F-4D97-AF65-F5344CB8AC3E}">
        <p14:creationId xmlns:p14="http://schemas.microsoft.com/office/powerpoint/2010/main" val="2642400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814A2-EF10-A809-26E2-F309F13B0FE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65C93EA-F594-034D-D744-995F6B7F27EF}"/>
              </a:ext>
            </a:extLst>
          </p:cNvPr>
          <p:cNvSpPr txBox="1">
            <a:spLocks noChangeArrowheads="1"/>
          </p:cNvSpPr>
          <p:nvPr/>
        </p:nvSpPr>
        <p:spPr>
          <a:xfrm>
            <a:off x="0" y="0"/>
            <a:ext cx="12192000" cy="6858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4000" b="1" u="sng" dirty="0">
                <a:solidFill>
                  <a:srgbClr val="FFFFFF"/>
                </a:solidFill>
              </a:rPr>
              <a:t>Genesis 6:8-9</a:t>
            </a:r>
          </a:p>
          <a:p>
            <a:pPr algn="ctr"/>
            <a:r>
              <a:rPr lang="en-US" sz="4000" dirty="0"/>
              <a:t>8 But Noah found grace in the eyes of the LORD. 9 This is the genealogy of Noah. Noah was a just man, perfect in his generations. Noah walked with God.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i="0"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27013500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CF506-6D71-CE4E-1686-78DA930556C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99D143C-E90B-DA30-8099-58FBBA0866D1}"/>
              </a:ext>
            </a:extLst>
          </p:cNvPr>
          <p:cNvSpPr txBox="1">
            <a:spLocks noChangeArrowheads="1"/>
          </p:cNvSpPr>
          <p:nvPr/>
        </p:nvSpPr>
        <p:spPr>
          <a:xfrm>
            <a:off x="0" y="0"/>
            <a:ext cx="12192000" cy="6858000"/>
          </a:xfrm>
          <a:prstGeom prst="rect">
            <a:avLst/>
          </a:prstGeom>
        </p:spPr>
        <p:txBody>
          <a:bodyPr/>
          <a:lstStyle/>
          <a:p>
            <a:pPr algn="ctr"/>
            <a:r>
              <a:rPr lang="en-US" sz="4000" b="1" u="sng" dirty="0"/>
              <a:t>Genesis 7:1</a:t>
            </a:r>
            <a:endParaRPr lang="en-US" sz="4000" u="sng" dirty="0"/>
          </a:p>
          <a:p>
            <a:pPr algn="ctr"/>
            <a:r>
              <a:rPr lang="en-US" sz="4000" dirty="0"/>
              <a:t>Then the LORD said to Noah, "Come into the ark, you and all your household, because I have seen that you are righteous before Me in this generation.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5100667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8728A-092C-07C4-6733-FA36227089E8}"/>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CACEED07-B9FE-CD73-7998-845BA3FA0FEC}"/>
              </a:ext>
            </a:extLst>
          </p:cNvPr>
          <p:cNvSpPr txBox="1">
            <a:spLocks noChangeArrowheads="1"/>
          </p:cNvSpPr>
          <p:nvPr/>
        </p:nvSpPr>
        <p:spPr>
          <a:xfrm>
            <a:off x="0" y="0"/>
            <a:ext cx="12192000" cy="6858000"/>
          </a:xfrm>
          <a:prstGeom prst="rect">
            <a:avLst/>
          </a:prstGeom>
        </p:spPr>
        <p:txBody>
          <a:bodyPr/>
          <a:lstStyle/>
          <a:p>
            <a:pPr algn="ctr"/>
            <a:r>
              <a:rPr lang="en-US" sz="4000" b="1" u="sng" dirty="0"/>
              <a:t>2 Peter 2:5</a:t>
            </a:r>
            <a:endParaRPr lang="en-US" sz="4000" u="sng" dirty="0"/>
          </a:p>
          <a:p>
            <a:pPr algn="ctr"/>
            <a:r>
              <a:rPr lang="en-US" sz="4000" dirty="0"/>
              <a:t>and did not spare the ancient world, but saved Noah, one of eight people, a preacher of righteousness, bringing in the flood on the world of the ungodly…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1027373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6 For it is the God who commanded light to shine out of darkness, who has shone in our hearts to give the light of the knowledge of the glory of God in the face of Jesus Christ. </a:t>
            </a:r>
          </a:p>
          <a:p>
            <a:pPr algn="ctr"/>
            <a:r>
              <a:rPr lang="en-US" sz="4000" dirty="0"/>
              <a:t> </a:t>
            </a:r>
          </a:p>
          <a:p>
            <a:pPr marL="0" marR="0" algn="ctr">
              <a:lnSpc>
                <a:spcPct val="115000"/>
              </a:lnSpc>
              <a:spcAft>
                <a:spcPts val="1000"/>
              </a:spcAft>
              <a:buNone/>
            </a:pP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algn="ctr"/>
            <a:r>
              <a:rPr lang="en-US" sz="4000" b="1" dirty="0"/>
              <a:t> </a:t>
            </a:r>
            <a:endParaRPr lang="en-US" sz="4000" dirty="0"/>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b="1" dirty="0"/>
              <a:t> </a:t>
            </a:r>
            <a:endParaRPr lang="en-US" sz="4000" dirty="0"/>
          </a:p>
          <a:p>
            <a:pPr algn="ctr"/>
            <a:r>
              <a:rPr lang="en-US" sz="4400" dirty="0"/>
              <a:t> </a:t>
            </a:r>
          </a:p>
          <a:p>
            <a:pPr marL="0" marR="0" algn="ctr">
              <a:lnSpc>
                <a:spcPct val="115000"/>
              </a:lnSpc>
              <a:spcBef>
                <a:spcPts val="0"/>
              </a:spcBef>
              <a:spcAft>
                <a:spcPts val="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F2FFF05-04DC-690C-EDAF-F432B06FFF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F5569EAB-AA3B-B076-883C-29C901B5C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32569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DEE5A-649C-88A3-BAB6-4DC0A72A0BE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E8D1E06-8FA3-2C10-9AAF-2EEC7C217920}"/>
              </a:ext>
            </a:extLst>
          </p:cNvPr>
          <p:cNvSpPr txBox="1">
            <a:spLocks noChangeArrowheads="1"/>
          </p:cNvSpPr>
          <p:nvPr/>
        </p:nvSpPr>
        <p:spPr>
          <a:xfrm>
            <a:off x="0" y="0"/>
            <a:ext cx="12192000" cy="6858000"/>
          </a:xfrm>
          <a:prstGeom prst="rect">
            <a:avLst/>
          </a:prstGeom>
        </p:spPr>
        <p:txBody>
          <a:bodyPr/>
          <a:lstStyle/>
          <a:p>
            <a:pPr algn="ctr"/>
            <a:r>
              <a:rPr lang="en-US" sz="4000" dirty="0"/>
              <a:t> The Flood during Noah’s Day was a mirror, a shadow and type of future events that will take place in our Generation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19989121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b="1" dirty="0"/>
              <a:t> </a:t>
            </a:r>
            <a:r>
              <a:rPr lang="en-US" sz="4000" b="1" u="sng" dirty="0"/>
              <a:t>John 8:19-20</a:t>
            </a:r>
            <a:endParaRPr lang="en-US" sz="4000" u="sng" dirty="0"/>
          </a:p>
          <a:p>
            <a:pPr algn="ctr"/>
            <a:r>
              <a:rPr lang="en-US" sz="4000" dirty="0"/>
              <a:t>19 Then they said to Him, "Where is Your Father?" Jesus answered, </a:t>
            </a:r>
            <a:r>
              <a:rPr lang="en-US" sz="4000" dirty="0">
                <a:solidFill>
                  <a:srgbClr val="FF0000"/>
                </a:solidFill>
              </a:rPr>
              <a:t>"You know neither Me nor My Father. If you had known Me, you would have known My Father also." </a:t>
            </a:r>
            <a:r>
              <a:rPr lang="en-US" sz="4000" dirty="0"/>
              <a:t>20 These words Jesus spoke in the treasury, as He taught in the temple; and no one laid hands on Him, for His hour had not yet come.</a:t>
            </a: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3BC46FC-89B7-BC61-3CBA-8BC2F43C1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8B399648-96AA-DCE6-6808-7BB8CD80AE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150017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E3F3A-0FE3-B1E2-4117-5F8D62871E2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0D98F6C-8560-2768-2517-2B43E13DEED4}"/>
              </a:ext>
            </a:extLst>
          </p:cNvPr>
          <p:cNvSpPr txBox="1">
            <a:spLocks noChangeArrowheads="1"/>
          </p:cNvSpPr>
          <p:nvPr/>
        </p:nvSpPr>
        <p:spPr>
          <a:xfrm>
            <a:off x="0" y="0"/>
            <a:ext cx="12192000" cy="6858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We Need to see the parallel between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Noah’s Ark and The Cross of Christ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27890537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6AAC9-A6A7-23EB-8904-460B47E97BF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2EE470E-BF82-9C8A-0803-069985DC8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1" y="0"/>
            <a:ext cx="8080131" cy="6858000"/>
          </a:xfrm>
          <a:prstGeom prst="rect">
            <a:avLst/>
          </a:prstGeom>
        </p:spPr>
      </p:pic>
      <p:sp>
        <p:nvSpPr>
          <p:cNvPr id="2" name="Rectangle 3">
            <a:extLst>
              <a:ext uri="{FF2B5EF4-FFF2-40B4-BE49-F238E27FC236}">
                <a16:creationId xmlns:a16="http://schemas.microsoft.com/office/drawing/2014/main" id="{236E486B-40FF-A51A-B9EF-DEB3448B788F}"/>
              </a:ext>
            </a:extLst>
          </p:cNvPr>
          <p:cNvSpPr txBox="1">
            <a:spLocks noChangeArrowheads="1"/>
          </p:cNvSpPr>
          <p:nvPr/>
        </p:nvSpPr>
        <p:spPr>
          <a:xfrm>
            <a:off x="0" y="0"/>
            <a:ext cx="12192000" cy="6858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err="1">
                <a:ln>
                  <a:noFill/>
                </a:ln>
                <a:solidFill>
                  <a:srgbClr val="FFFFFF"/>
                </a:solidFill>
                <a:effectLst/>
                <a:uLnTx/>
                <a:uFillTx/>
                <a:latin typeface="Verdana" pitchFamily="34" charset="0"/>
                <a:ea typeface="+mn-ea"/>
                <a:cs typeface="Arial" charset="0"/>
              </a:rPr>
              <a:t>i</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pic>
        <p:nvPicPr>
          <p:cNvPr id="8" name="Picture 7">
            <a:extLst>
              <a:ext uri="{FF2B5EF4-FFF2-40B4-BE49-F238E27FC236}">
                <a16:creationId xmlns:a16="http://schemas.microsoft.com/office/drawing/2014/main" id="{0B56FCBB-F8C7-D0CB-4367-A08262771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0"/>
            <a:ext cx="6172200" cy="6858000"/>
          </a:xfrm>
          <a:prstGeom prst="rect">
            <a:avLst/>
          </a:prstGeom>
        </p:spPr>
      </p:pic>
    </p:spTree>
    <p:extLst>
      <p:ext uri="{BB962C8B-B14F-4D97-AF65-F5344CB8AC3E}">
        <p14:creationId xmlns:p14="http://schemas.microsoft.com/office/powerpoint/2010/main" val="2448838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90587-8AD7-7EF8-0DA6-7446C12D079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DD4F8799-BAB9-F80D-9D6E-C5F09A639668}"/>
              </a:ext>
            </a:extLst>
          </p:cNvPr>
          <p:cNvSpPr txBox="1">
            <a:spLocks noChangeArrowheads="1"/>
          </p:cNvSpPr>
          <p:nvPr/>
        </p:nvSpPr>
        <p:spPr>
          <a:xfrm>
            <a:off x="0" y="0"/>
            <a:ext cx="12192000" cy="68580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dirty="0"/>
              <a:t>Olivet Discourse</a:t>
            </a:r>
            <a:endParaRPr lang="en-US" sz="4000" dirty="0"/>
          </a:p>
          <a:p>
            <a:pPr algn="ctr"/>
            <a:r>
              <a:rPr lang="en-US" sz="4000" b="1" dirty="0"/>
              <a:t> </a:t>
            </a:r>
            <a:endParaRPr lang="en-US" sz="4000" dirty="0"/>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26617205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2025A-CB20-58CF-4A67-702FAD8FFF28}"/>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8E37595-2929-9B39-2258-61AF3CFB3CF5}"/>
              </a:ext>
            </a:extLst>
          </p:cNvPr>
          <p:cNvSpPr txBox="1">
            <a:spLocks noChangeArrowheads="1"/>
          </p:cNvSpPr>
          <p:nvPr/>
        </p:nvSpPr>
        <p:spPr>
          <a:xfrm>
            <a:off x="0" y="0"/>
            <a:ext cx="12192000" cy="6858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Matthew 24:37-39</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37 </a:t>
            </a:r>
            <a:r>
              <a:rPr kumimoji="0" lang="en-US" sz="4000" b="0" i="0" u="none" strike="noStrike" kern="1200" cap="none" spc="0" normalizeH="0" baseline="0" noProof="0" dirty="0">
                <a:ln>
                  <a:noFill/>
                </a:ln>
                <a:solidFill>
                  <a:srgbClr val="FF0000"/>
                </a:solidFill>
                <a:effectLst/>
                <a:uLnTx/>
                <a:uFillTx/>
                <a:latin typeface="Verdana" pitchFamily="34" charset="0"/>
                <a:ea typeface="+mn-ea"/>
                <a:cs typeface="Arial" charset="0"/>
              </a:rPr>
              <a:t>But as the days of Noah were, so also will the coming of the Son of Man be. </a:t>
            </a: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38 </a:t>
            </a:r>
            <a:r>
              <a:rPr kumimoji="0" lang="en-US" sz="4000" b="0" i="0" u="none" strike="noStrike" kern="1200" cap="none" spc="0" normalizeH="0" baseline="0" noProof="0" dirty="0">
                <a:ln>
                  <a:noFill/>
                </a:ln>
                <a:solidFill>
                  <a:srgbClr val="FF0000"/>
                </a:solidFill>
                <a:effectLst/>
                <a:uLnTx/>
                <a:uFillTx/>
                <a:latin typeface="Verdana" pitchFamily="34" charset="0"/>
                <a:ea typeface="+mn-ea"/>
                <a:cs typeface="Arial" charset="0"/>
              </a:rPr>
              <a:t>For as in the days before the flood, they were eating and drinking, marrying and giving in marriage, until the day that Noah entered the ark, </a:t>
            </a: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39 </a:t>
            </a:r>
            <a:r>
              <a:rPr kumimoji="0" lang="en-US" sz="4000" b="0" i="0" u="none" strike="noStrike" kern="1200" cap="none" spc="0" normalizeH="0" baseline="0" noProof="0" dirty="0">
                <a:ln>
                  <a:noFill/>
                </a:ln>
                <a:solidFill>
                  <a:srgbClr val="FF0000"/>
                </a:solidFill>
                <a:effectLst/>
                <a:uLnTx/>
                <a:uFillTx/>
                <a:latin typeface="Verdana" pitchFamily="34" charset="0"/>
                <a:ea typeface="+mn-ea"/>
                <a:cs typeface="Arial" charset="0"/>
              </a:rPr>
              <a:t>and did not know until the flood came and took them all away, so also will the coming of the Son of Man be.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34256780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71AFF-8D2D-5CCA-8625-AF520B76EE4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74EA1B7-DE4C-BCB0-F836-11A5C54BCD2E}"/>
              </a:ext>
            </a:extLst>
          </p:cNvPr>
          <p:cNvSpPr txBox="1">
            <a:spLocks noChangeArrowheads="1"/>
          </p:cNvSpPr>
          <p:nvPr/>
        </p:nvSpPr>
        <p:spPr>
          <a:xfrm>
            <a:off x="0" y="0"/>
            <a:ext cx="12192000" cy="5105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12 For it is shameful even to speak of those things which are done by them in secret. 13 But all things that are exposed are made manifest by the light, for whatever makes manifest is light. 14 Therefore He says: "Awake, you who sleep, Arise from the dead, And Christ will give you light."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pic>
        <p:nvPicPr>
          <p:cNvPr id="4" name="Picture 3">
            <a:extLst>
              <a:ext uri="{FF2B5EF4-FFF2-40B4-BE49-F238E27FC236}">
                <a16:creationId xmlns:a16="http://schemas.microsoft.com/office/drawing/2014/main" id="{C0BAD8B9-C769-961F-B125-AF224C070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12192000" cy="7010400"/>
          </a:xfrm>
          <a:prstGeom prst="rect">
            <a:avLst/>
          </a:prstGeom>
        </p:spPr>
      </p:pic>
    </p:spTree>
    <p:extLst>
      <p:ext uri="{BB962C8B-B14F-4D97-AF65-F5344CB8AC3E}">
        <p14:creationId xmlns:p14="http://schemas.microsoft.com/office/powerpoint/2010/main" val="2621835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b="1" dirty="0"/>
              <a:t>People today are still eating and drinking, marrying and giving in marriage</a:t>
            </a:r>
            <a:endParaRPr lang="en-US" sz="4000" dirty="0"/>
          </a:p>
          <a:p>
            <a:pPr algn="ctr"/>
            <a:r>
              <a:rPr lang="en-US" sz="4000" dirty="0"/>
              <a:t> </a:t>
            </a:r>
          </a:p>
          <a:p>
            <a:pPr algn="ctr"/>
            <a:r>
              <a:rPr lang="en-US" sz="4000" dirty="0"/>
              <a:t> </a:t>
            </a:r>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23545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B8453-628B-4478-491B-BC0CFB78323C}"/>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BDDE1A27-D6D8-5974-A810-2A41B82F727A}"/>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People today are still eating and drinking, marrying and giving in marriage</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C2849A3-07B9-7532-4634-50C269A8ED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459587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EDBB4-DE6B-93DE-BC9A-4510CF8BBE5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A46E98A3-5EEB-36CD-3708-F6F9FBAB7C62}"/>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People today are still eating and drinking, marrying and giving in marriage</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AD8FD6B-FF49-E43C-AC92-50D51E5401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29484598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6820A-76D7-74FA-A87F-001EFB9D8FE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2DEF10B5-BC12-D3F0-3E57-5819C7139F58}"/>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People today are still eating and drinking, marrying and giving in marriage</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461A467-A648-B89F-FD91-1DB780C86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634011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A6914-0D90-E4D7-1998-4583D49E21F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52A4497-568B-19D7-7877-0C2702C8A8BC}"/>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People </a:t>
            </a:r>
            <a:r>
              <a:rPr lang="en-US" sz="4000" b="1" dirty="0">
                <a:solidFill>
                  <a:srgbClr val="FFFFFF"/>
                </a:solidFill>
              </a:rPr>
              <a:t>Today Are Just Too Busy for God and Church and Spiritual Growth in Christ</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41739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14AC7-E3BD-8A8C-EE6B-12761198862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ACC0903-863B-6B30-7DF8-31F636723BD3}"/>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People today are still eating and drinking, marrying and giving in marriage</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0D8BE00-8E56-7BD9-A6AC-35116B3594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578011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b="1" u="sng" dirty="0"/>
              <a:t>John 8:21-59</a:t>
            </a:r>
            <a:endParaRPr lang="en-US" sz="4000" u="sng" dirty="0"/>
          </a:p>
          <a:p>
            <a:pPr algn="ctr"/>
            <a:r>
              <a:rPr lang="en-US" sz="4000" dirty="0"/>
              <a:t>21 Then Jesus said to them again, </a:t>
            </a:r>
            <a:r>
              <a:rPr lang="en-US" sz="4000" dirty="0">
                <a:solidFill>
                  <a:srgbClr val="FF0000"/>
                </a:solidFill>
              </a:rPr>
              <a:t>"I am going away, and you will seek Me, and will die in your sin. Where I go you cannot come." </a:t>
            </a:r>
            <a:r>
              <a:rPr lang="en-US" sz="4000" dirty="0"/>
              <a:t>22 So the Jews said, "Will He kill Himself, because He says, 'Where I go you cannot come'?" 23 And He said to them, </a:t>
            </a:r>
            <a:r>
              <a:rPr lang="en-US" sz="4000" dirty="0">
                <a:solidFill>
                  <a:srgbClr val="FF0000"/>
                </a:solidFill>
              </a:rPr>
              <a:t>"You are from beneath; I am from above. You are of this world; I am not of this world. </a:t>
            </a:r>
            <a:endParaRPr kumimoji="0" lang="en-US"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45058A2-EF99-547B-11E7-6406E1DDC3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pic>
        <p:nvPicPr>
          <p:cNvPr id="5" name="Picture 4">
            <a:extLst>
              <a:ext uri="{FF2B5EF4-FFF2-40B4-BE49-F238E27FC236}">
                <a16:creationId xmlns:a16="http://schemas.microsoft.com/office/drawing/2014/main" id="{F0D3477D-4C25-DCD3-06AA-D3D0FE8A55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993831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24 </a:t>
            </a:r>
            <a:r>
              <a:rPr lang="en-US" sz="4000" dirty="0">
                <a:solidFill>
                  <a:srgbClr val="FF0000"/>
                </a:solidFill>
              </a:rPr>
              <a:t>Therefore I said to you that you will die in your sins; for if you do not believe that I am He, you will die in your sins." </a:t>
            </a:r>
            <a:r>
              <a:rPr lang="en-US" sz="4000" dirty="0"/>
              <a:t>25 Then they said to Him, "Who are You?" And Jesus said to them, </a:t>
            </a:r>
            <a:r>
              <a:rPr lang="en-US" sz="4000" dirty="0">
                <a:solidFill>
                  <a:srgbClr val="FF0000"/>
                </a:solidFill>
              </a:rPr>
              <a:t>"Just what I have been saying to you from the beginning. </a:t>
            </a:r>
            <a:r>
              <a:rPr lang="en-US" sz="4000" dirty="0"/>
              <a:t>26 </a:t>
            </a:r>
            <a:r>
              <a:rPr lang="en-US" sz="4000" dirty="0">
                <a:solidFill>
                  <a:srgbClr val="FF0000"/>
                </a:solidFill>
              </a:rPr>
              <a:t>I have many things to say and to judge concerning you, but He who sent Me is true; and I speak to the world those things which I heard from Him."</a:t>
            </a:r>
            <a:endParaRPr lang="en-US" sz="4400" dirty="0">
              <a:solidFill>
                <a:srgbClr val="FF0000"/>
              </a:solidFill>
            </a:endParaRP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marL="0" marR="0" algn="ctr">
              <a:lnSpc>
                <a:spcPct val="115000"/>
              </a:lnSpc>
              <a:spcBef>
                <a:spcPts val="0"/>
              </a:spcBef>
              <a:spcAft>
                <a:spcPts val="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b="1" dirty="0"/>
              <a:t> </a:t>
            </a:r>
            <a:endParaRPr lang="en-US" sz="4000" dirty="0"/>
          </a:p>
          <a:p>
            <a:pPr algn="ctr"/>
            <a:r>
              <a:rPr lang="en-US" sz="4000" dirty="0"/>
              <a:t> </a:t>
            </a: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b="1"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02A7EAB-69E1-D1BF-FE5A-E134806BED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89F87F6B-3508-DFD1-E5E5-FC6F116077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8382000"/>
          </a:xfrm>
          <a:prstGeom prst="rect">
            <a:avLst/>
          </a:prstGeom>
        </p:spPr>
      </p:pic>
    </p:spTree>
    <p:extLst>
      <p:ext uri="{BB962C8B-B14F-4D97-AF65-F5344CB8AC3E}">
        <p14:creationId xmlns:p14="http://schemas.microsoft.com/office/powerpoint/2010/main" val="4095817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B681B-E851-B057-EEBE-0855173D20F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B7E7628-A9D9-F9AE-F53F-4D7D8D9D11C5}"/>
              </a:ext>
            </a:extLst>
          </p:cNvPr>
          <p:cNvSpPr txBox="1">
            <a:spLocks noChangeArrowheads="1"/>
          </p:cNvSpPr>
          <p:nvPr/>
        </p:nvSpPr>
        <p:spPr>
          <a:xfrm>
            <a:off x="0" y="0"/>
            <a:ext cx="12192000" cy="5486400"/>
          </a:xfrm>
          <a:prstGeom prst="rect">
            <a:avLst/>
          </a:prstGeom>
        </p:spPr>
        <p:txBody>
          <a:bodyPr/>
          <a:lstStyle/>
          <a:p>
            <a:pPr algn="ctr"/>
            <a:r>
              <a:rPr lang="en-US" sz="4000" b="1" dirty="0"/>
              <a:t>Wars, Rumors of Wars and </a:t>
            </a:r>
          </a:p>
          <a:p>
            <a:pPr algn="ctr"/>
            <a:r>
              <a:rPr lang="en-US" sz="4000" b="1" dirty="0"/>
              <a:t>Extreme Violence </a:t>
            </a:r>
            <a:endParaRPr lang="en-US" sz="4000" dirty="0"/>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53454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65C76-BBC4-FB9D-CA9A-3DD14C883DD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E073CB5-E557-1CDC-8791-1495848316F4}"/>
              </a:ext>
            </a:extLst>
          </p:cNvPr>
          <p:cNvSpPr txBox="1">
            <a:spLocks noChangeArrowheads="1"/>
          </p:cNvSpPr>
          <p:nvPr/>
        </p:nvSpPr>
        <p:spPr>
          <a:xfrm>
            <a:off x="0" y="0"/>
            <a:ext cx="12192000" cy="5486400"/>
          </a:xfrm>
          <a:prstGeom prst="rect">
            <a:avLst/>
          </a:prstGeom>
        </p:spPr>
        <p:txBody>
          <a:bodyPr/>
          <a:lstStyle/>
          <a:p>
            <a:pPr algn="ctr"/>
            <a:r>
              <a:rPr lang="en-US" sz="4000" dirty="0"/>
              <a:t>38 </a:t>
            </a:r>
            <a:r>
              <a:rPr lang="en-US" sz="4000" dirty="0">
                <a:solidFill>
                  <a:srgbClr val="FF0000"/>
                </a:solidFill>
              </a:rPr>
              <a:t>I speak what I have seen with My Father, and you do what you have seen with your father." </a:t>
            </a:r>
            <a:r>
              <a:rPr lang="en-US" sz="4000" dirty="0"/>
              <a:t>39 They answered and said to Him, "Abraham is our father." Jesus said to them, </a:t>
            </a:r>
            <a:r>
              <a:rPr lang="en-US" sz="4000" dirty="0">
                <a:solidFill>
                  <a:srgbClr val="FF0000"/>
                </a:solidFill>
              </a:rPr>
              <a:t>"If you were Abraham's children, you would do the works of Abraham. </a:t>
            </a:r>
            <a:r>
              <a:rPr lang="en-US" sz="4000" dirty="0"/>
              <a:t>40 </a:t>
            </a:r>
            <a:r>
              <a:rPr lang="en-US" sz="4000" dirty="0">
                <a:solidFill>
                  <a:srgbClr val="FF0000"/>
                </a:solidFill>
              </a:rPr>
              <a:t>But now you seek to kill Me, a Man who has told you the truth which I heard from God. Abraham did not do this. </a:t>
            </a:r>
            <a:endParaRPr kumimoji="0" lang="en-US"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D25C8D9-5384-E421-00D2-56FAAD1880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68200" cy="6934200"/>
          </a:xfrm>
          <a:prstGeom prst="rect">
            <a:avLst/>
          </a:prstGeom>
        </p:spPr>
      </p:pic>
      <p:pic>
        <p:nvPicPr>
          <p:cNvPr id="5" name="Picture 4">
            <a:extLst>
              <a:ext uri="{FF2B5EF4-FFF2-40B4-BE49-F238E27FC236}">
                <a16:creationId xmlns:a16="http://schemas.microsoft.com/office/drawing/2014/main" id="{AB96680B-C136-4702-0241-41199E6CA4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68200" cy="6934200"/>
          </a:xfrm>
          <a:prstGeom prst="rect">
            <a:avLst/>
          </a:prstGeom>
        </p:spPr>
      </p:pic>
    </p:spTree>
    <p:extLst>
      <p:ext uri="{BB962C8B-B14F-4D97-AF65-F5344CB8AC3E}">
        <p14:creationId xmlns:p14="http://schemas.microsoft.com/office/powerpoint/2010/main" val="27736857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12780-DFDB-44EB-E134-1F797A1EFAF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BAB25B2-F3DC-8702-48BB-22986E258B74}"/>
              </a:ext>
            </a:extLst>
          </p:cNvPr>
          <p:cNvSpPr txBox="1">
            <a:spLocks noChangeArrowheads="1"/>
          </p:cNvSpPr>
          <p:nvPr/>
        </p:nvSpPr>
        <p:spPr>
          <a:xfrm>
            <a:off x="0" y="0"/>
            <a:ext cx="12192000" cy="5486400"/>
          </a:xfrm>
          <a:prstGeom prst="rect">
            <a:avLst/>
          </a:prstGeom>
        </p:spPr>
        <p:txBody>
          <a:bodyPr/>
          <a:lstStyle/>
          <a:p>
            <a:pPr algn="ctr"/>
            <a:r>
              <a:rPr lang="en-US" sz="4000" b="1" u="sng" dirty="0"/>
              <a:t>Proverbs 15:27</a:t>
            </a:r>
            <a:endParaRPr lang="en-US" sz="4000" u="sng" dirty="0"/>
          </a:p>
          <a:p>
            <a:pPr algn="ctr"/>
            <a:r>
              <a:rPr lang="en-US" sz="4000" dirty="0"/>
              <a:t>Whoever is greedy for unjust gain troubles his own household, but he who hates bribes will live.</a:t>
            </a:r>
          </a:p>
          <a:p>
            <a:pPr algn="ctr"/>
            <a:r>
              <a:rPr lang="en-US" sz="4000" dirty="0"/>
              <a:t> </a:t>
            </a:r>
          </a:p>
          <a:p>
            <a:pPr lvl="0" algn="ctr">
              <a:lnSpc>
                <a:spcPct val="115000"/>
              </a:lnSpc>
              <a:spcAft>
                <a:spcPts val="1000"/>
              </a:spcAft>
              <a:defRPr/>
            </a:pPr>
            <a:r>
              <a:rPr lang="en-US" sz="4000" dirty="0">
                <a:solidFill>
                  <a:srgbClr val="FFFFFF"/>
                </a:solidFill>
                <a:ea typeface="Calibri" panose="020F0502020204030204" pitchFamily="34" charset="0"/>
                <a:cs typeface="Times New Roman" panose="02020603050405020304" pitchFamily="18" charset="0"/>
              </a:rPr>
              <a:t> </a:t>
            </a:r>
            <a:endParaRPr lang="en-US" sz="40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lvl="0" algn="ctr">
              <a:defRPr/>
            </a:pPr>
            <a:r>
              <a:rPr lang="en-US" sz="4000" dirty="0">
                <a:solidFill>
                  <a:srgbClr val="FFFFFF"/>
                </a:solidFill>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1751823-31B0-F351-02EC-755123D50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spTree>
    <p:extLst>
      <p:ext uri="{BB962C8B-B14F-4D97-AF65-F5344CB8AC3E}">
        <p14:creationId xmlns:p14="http://schemas.microsoft.com/office/powerpoint/2010/main" val="39998957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D2347-6507-95C7-484D-3E283283600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94BA983-F56D-1F20-DBA3-FC38F651B6CD}"/>
              </a:ext>
            </a:extLst>
          </p:cNvPr>
          <p:cNvSpPr txBox="1">
            <a:spLocks noChangeArrowheads="1"/>
          </p:cNvSpPr>
          <p:nvPr/>
        </p:nvSpPr>
        <p:spPr>
          <a:xfrm>
            <a:off x="0" y="0"/>
            <a:ext cx="12192000" cy="5486400"/>
          </a:xfrm>
          <a:prstGeom prst="rect">
            <a:avLst/>
          </a:prstGeom>
        </p:spPr>
        <p:txBody>
          <a:bodyPr/>
          <a:lstStyle/>
          <a:p>
            <a:pPr algn="ctr"/>
            <a:r>
              <a:rPr lang="en-US" sz="4000" b="1" u="sng" dirty="0"/>
              <a:t>Proverbs 20:21</a:t>
            </a:r>
            <a:endParaRPr lang="en-US" sz="4000" u="sng" dirty="0"/>
          </a:p>
          <a:p>
            <a:pPr algn="ctr"/>
            <a:r>
              <a:rPr lang="en-US" sz="4000" dirty="0"/>
              <a:t>An inheritance gained hastily in the beginning will not be blessed in the end.</a:t>
            </a:r>
          </a:p>
          <a:p>
            <a:pPr lvl="0" algn="ctr">
              <a:defRPr/>
            </a:pPr>
            <a:r>
              <a:rPr lang="en-US" sz="4000" dirty="0">
                <a:solidFill>
                  <a:srgbClr val="FFFFFF"/>
                </a:solidFill>
              </a:rPr>
              <a:t> </a:t>
            </a:r>
          </a:p>
          <a:p>
            <a:pPr lvl="0" algn="ctr">
              <a:defRPr/>
            </a:pPr>
            <a:r>
              <a:rPr lang="en-US" sz="4000" dirty="0">
                <a:solidFill>
                  <a:srgbClr val="FFFFFF"/>
                </a:solidFill>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3DEE602-316C-7C99-F84C-4CE176C286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864417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30 As He spoke these words, many believed in Him. 31 Then Jesus said to those Jews who believed Him, </a:t>
            </a:r>
            <a:r>
              <a:rPr lang="en-US" sz="4000" dirty="0">
                <a:solidFill>
                  <a:srgbClr val="FF0000"/>
                </a:solidFill>
              </a:rPr>
              <a:t>"If you abide in My word, you are My disciples indeed. </a:t>
            </a:r>
            <a:r>
              <a:rPr lang="en-US" sz="4000" dirty="0"/>
              <a:t>32 </a:t>
            </a:r>
            <a:r>
              <a:rPr lang="en-US" sz="4000" dirty="0">
                <a:solidFill>
                  <a:srgbClr val="FF0000"/>
                </a:solidFill>
              </a:rPr>
              <a:t>And you shall know the truth, and the truth shall make you free."</a:t>
            </a:r>
            <a:r>
              <a:rPr lang="en-US" sz="4000" dirty="0"/>
              <a:t> 33 They answered Him, "We are Abraham's descendants, and have never been in bondage to anyone. How can you say, 'You will be made free'?"</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CF75284-6CB1-5D61-0028-6B4C4BE129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pic>
        <p:nvPicPr>
          <p:cNvPr id="5" name="Picture 4">
            <a:extLst>
              <a:ext uri="{FF2B5EF4-FFF2-40B4-BE49-F238E27FC236}">
                <a16:creationId xmlns:a16="http://schemas.microsoft.com/office/drawing/2014/main" id="{ADABD36D-AB9F-E626-2E6A-C46001E112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0"/>
            <a:ext cx="12268200" cy="7086600"/>
          </a:xfrm>
          <a:prstGeom prst="rect">
            <a:avLst/>
          </a:prstGeom>
        </p:spPr>
      </p:pic>
    </p:spTree>
    <p:extLst>
      <p:ext uri="{BB962C8B-B14F-4D97-AF65-F5344CB8AC3E}">
        <p14:creationId xmlns:p14="http://schemas.microsoft.com/office/powerpoint/2010/main" val="24661828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11979-E3BB-D32B-5937-D61D13CD078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E552ADE-0EA8-567A-2092-EB58AE44008A}"/>
              </a:ext>
            </a:extLst>
          </p:cNvPr>
          <p:cNvSpPr txBox="1">
            <a:spLocks noChangeArrowheads="1"/>
          </p:cNvSpPr>
          <p:nvPr/>
        </p:nvSpPr>
        <p:spPr>
          <a:xfrm>
            <a:off x="0" y="0"/>
            <a:ext cx="12192000" cy="5486400"/>
          </a:xfrm>
          <a:prstGeom prst="rect">
            <a:avLst/>
          </a:prstGeom>
        </p:spPr>
        <p:txBody>
          <a:bodyPr/>
          <a:lstStyle/>
          <a:p>
            <a:pPr algn="ctr"/>
            <a:r>
              <a:rPr lang="en-US" sz="4000" b="1" u="sng" dirty="0"/>
              <a:t>1 Timothy 6:10</a:t>
            </a:r>
            <a:endParaRPr lang="en-US" sz="4000" u="sng" dirty="0"/>
          </a:p>
          <a:p>
            <a:pPr algn="ctr"/>
            <a:r>
              <a:rPr lang="en-US" sz="4000" dirty="0"/>
              <a:t>For the love of money is a root of all kinds of evil, for which some have strayed from the faith in their greediness, and pierced themselves through with many sorrows.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18C54B7-DC7D-A3CA-EBDA-BF09F423AE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992429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7EDE0-572B-2FBD-6D74-3B6D764A1C8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40ED31C-6811-1AA1-DA15-58C9C0D88E1F}"/>
              </a:ext>
            </a:extLst>
          </p:cNvPr>
          <p:cNvSpPr txBox="1">
            <a:spLocks noChangeArrowheads="1"/>
          </p:cNvSpPr>
          <p:nvPr/>
        </p:nvSpPr>
        <p:spPr>
          <a:xfrm>
            <a:off x="0" y="0"/>
            <a:ext cx="12192000" cy="5486400"/>
          </a:xfrm>
          <a:prstGeom prst="rect">
            <a:avLst/>
          </a:prstGeom>
        </p:spPr>
        <p:txBody>
          <a:bodyPr/>
          <a:lstStyle/>
          <a:p>
            <a:pPr algn="ctr"/>
            <a:r>
              <a:rPr lang="en-US" sz="4000" b="1" dirty="0"/>
              <a:t> </a:t>
            </a:r>
            <a:r>
              <a:rPr lang="en-US" sz="4000" dirty="0"/>
              <a:t> 34 Jesus answered them, </a:t>
            </a:r>
            <a:r>
              <a:rPr lang="en-US" sz="4000" dirty="0">
                <a:solidFill>
                  <a:srgbClr val="FF0000"/>
                </a:solidFill>
              </a:rPr>
              <a:t>"Most assuredly, I say to you, whoever commits sin is a slave of sin. </a:t>
            </a:r>
            <a:r>
              <a:rPr lang="en-US" sz="4000" dirty="0"/>
              <a:t>35 </a:t>
            </a:r>
            <a:r>
              <a:rPr lang="en-US" sz="4000" dirty="0">
                <a:solidFill>
                  <a:srgbClr val="FF0000"/>
                </a:solidFill>
              </a:rPr>
              <a:t>And a slave does not abide in the house forever, but a son abides forever. </a:t>
            </a:r>
            <a:r>
              <a:rPr lang="en-US" sz="4000" dirty="0"/>
              <a:t>36 </a:t>
            </a:r>
            <a:r>
              <a:rPr lang="en-US" sz="4000" dirty="0">
                <a:solidFill>
                  <a:srgbClr val="FF0000"/>
                </a:solidFill>
              </a:rPr>
              <a:t>Therefore if the Son makes you free, you shall be free indeed. </a:t>
            </a:r>
            <a:r>
              <a:rPr lang="en-US" sz="4000" dirty="0"/>
              <a:t>37 </a:t>
            </a:r>
            <a:r>
              <a:rPr lang="en-US" sz="4000" dirty="0">
                <a:solidFill>
                  <a:srgbClr val="FF0000"/>
                </a:solidFill>
              </a:rPr>
              <a:t>"I know that you are Abraham's descendants, but you seek to kill Me, because My word has no place in you. </a:t>
            </a:r>
            <a:endParaRPr kumimoji="0" lang="en-US"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2ED22DC-E78D-18A1-CC91-78678EC1AC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E41FC4BE-55C4-1830-0036-57EBD2EB8E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912173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05593-46E3-CBD2-67D2-D751EAE473D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5AE8687-F6C2-C817-B48C-B492F22E2F4B}"/>
              </a:ext>
            </a:extLst>
          </p:cNvPr>
          <p:cNvSpPr txBox="1">
            <a:spLocks noChangeArrowheads="1"/>
          </p:cNvSpPr>
          <p:nvPr/>
        </p:nvSpPr>
        <p:spPr>
          <a:xfrm>
            <a:off x="0" y="0"/>
            <a:ext cx="12192000" cy="5486400"/>
          </a:xfrm>
          <a:prstGeom prst="rect">
            <a:avLst/>
          </a:prstGeom>
        </p:spPr>
        <p:txBody>
          <a:bodyPr/>
          <a:lstStyle/>
          <a:p>
            <a:pPr algn="ctr"/>
            <a:r>
              <a:rPr lang="en-US" sz="4000" b="1" u="sng" dirty="0"/>
              <a:t>Colossians 3:5-7</a:t>
            </a:r>
            <a:endParaRPr lang="en-US" sz="4000" u="sng" dirty="0"/>
          </a:p>
          <a:p>
            <a:pPr algn="ctr"/>
            <a:r>
              <a:rPr lang="en-US" sz="4000" dirty="0"/>
              <a:t>5 Therefore put to death your members which are on the earth: fornication, uncleanness, passion, evil desire, and covetousness, which is idolatry. 6 Because of these things the wrath of God is coming upon the sons of disobedience, 7 in which you yourselves once walked when you lived in them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9427BF3-D1B5-6259-D50A-D048FC3362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12344400" cy="6858000"/>
          </a:xfrm>
          <a:prstGeom prst="rect">
            <a:avLst/>
          </a:prstGeom>
        </p:spPr>
      </p:pic>
    </p:spTree>
    <p:extLst>
      <p:ext uri="{BB962C8B-B14F-4D97-AF65-F5344CB8AC3E}">
        <p14:creationId xmlns:p14="http://schemas.microsoft.com/office/powerpoint/2010/main" val="32042571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2471E-C932-A009-0835-68833F4436E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6382B56-8BD3-82E6-A220-76BB55BCAC09}"/>
              </a:ext>
            </a:extLst>
          </p:cNvPr>
          <p:cNvSpPr txBox="1">
            <a:spLocks noChangeArrowheads="1"/>
          </p:cNvSpPr>
          <p:nvPr/>
        </p:nvSpPr>
        <p:spPr>
          <a:xfrm>
            <a:off x="0" y="0"/>
            <a:ext cx="12192000" cy="5486400"/>
          </a:xfrm>
          <a:prstGeom prst="rect">
            <a:avLst/>
          </a:prstGeom>
        </p:spPr>
        <p:txBody>
          <a:bodyPr/>
          <a:lstStyle/>
          <a:p>
            <a:pPr algn="ctr"/>
            <a:r>
              <a:rPr lang="en-US" sz="4000" b="1" dirty="0"/>
              <a:t>Economic Collapse</a:t>
            </a:r>
            <a:endParaRPr lang="en-US" sz="4000" dirty="0"/>
          </a:p>
          <a:p>
            <a:pPr marL="0" marR="0" algn="ctr">
              <a:lnSpc>
                <a:spcPct val="115000"/>
              </a:lnSpc>
              <a:spcAft>
                <a:spcPts val="1000"/>
              </a:spcAft>
              <a:buNone/>
            </a:pPr>
            <a:r>
              <a:rPr lang="en-US" sz="4000" b="1" dirty="0">
                <a:ea typeface="Calibri" panose="020F0502020204030204" pitchFamily="34" charset="0"/>
                <a:cs typeface="Calibri" panose="020F0502020204030204" pitchFamily="34"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Calibri" panose="020F0502020204030204" pitchFamily="34"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42704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CE405-D1BD-D89A-80EA-F04D016F111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1969B0D-4EB9-86B4-F76D-33CFCD8ABFCD}"/>
              </a:ext>
            </a:extLst>
          </p:cNvPr>
          <p:cNvSpPr txBox="1">
            <a:spLocks noChangeArrowheads="1"/>
          </p:cNvSpPr>
          <p:nvPr/>
        </p:nvSpPr>
        <p:spPr>
          <a:xfrm>
            <a:off x="0" y="0"/>
            <a:ext cx="12192000" cy="5486400"/>
          </a:xfrm>
          <a:prstGeom prst="rect">
            <a:avLst/>
          </a:prstGeom>
        </p:spPr>
        <p:txBody>
          <a:bodyPr/>
          <a:lstStyle/>
          <a:p>
            <a:pPr algn="ctr"/>
            <a:r>
              <a:rPr lang="en-US" sz="4000" dirty="0"/>
              <a:t> 41 </a:t>
            </a:r>
            <a:r>
              <a:rPr lang="en-US" sz="4000" dirty="0">
                <a:solidFill>
                  <a:srgbClr val="FF0000"/>
                </a:solidFill>
              </a:rPr>
              <a:t>You do the deeds of your father." </a:t>
            </a:r>
            <a:r>
              <a:rPr lang="en-US" sz="4000" dirty="0"/>
              <a:t>Then they said to Him, "We were not born of fornication; we have one Father--God." 42 Jesus said to them, </a:t>
            </a:r>
            <a:r>
              <a:rPr lang="en-US" sz="4000" dirty="0">
                <a:solidFill>
                  <a:srgbClr val="FF0000"/>
                </a:solidFill>
              </a:rPr>
              <a:t>"If God were your Father, you would love Me, for I proceeded forth and came from God; nor have I come of Myself, but He sent Me.</a:t>
            </a:r>
            <a:r>
              <a:rPr lang="en-US" sz="4000" dirty="0"/>
              <a:t> 43 </a:t>
            </a:r>
            <a:r>
              <a:rPr lang="en-US" sz="4000" dirty="0">
                <a:solidFill>
                  <a:srgbClr val="FF0000"/>
                </a:solidFill>
              </a:rPr>
              <a:t>Why do you not understand My speech? Because you are not able to listen to My word.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D001FD3-3E94-8006-3603-32B8517132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65B9614B-C03F-67A5-97C5-127D9F407C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103038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dirty="0"/>
              <a:t>47 </a:t>
            </a:r>
            <a:r>
              <a:rPr lang="en-US" sz="4000" dirty="0">
                <a:solidFill>
                  <a:srgbClr val="FF0000"/>
                </a:solidFill>
              </a:rPr>
              <a:t>He who is of God hears God's words; therefore you do not hear, because you are not of God." </a:t>
            </a:r>
            <a:r>
              <a:rPr lang="en-US" sz="4000" dirty="0"/>
              <a:t>48 Then the Jews answered and said to Him, "Do we not say rightly that You are a Samaritan and have a demon?" 49 Jesus answered, </a:t>
            </a:r>
            <a:r>
              <a:rPr lang="en-US" sz="4000" dirty="0">
                <a:solidFill>
                  <a:srgbClr val="FF0000"/>
                </a:solidFill>
              </a:rPr>
              <a:t>"I do not have a demon; but I honor My Father, and you dishonor Me. </a:t>
            </a:r>
            <a:r>
              <a:rPr lang="en-US" sz="4000" dirty="0"/>
              <a:t>50 </a:t>
            </a:r>
            <a:r>
              <a:rPr lang="en-US" sz="4000" dirty="0">
                <a:solidFill>
                  <a:srgbClr val="FF0000"/>
                </a:solidFill>
              </a:rPr>
              <a:t>And I do not seek My own glory; there is One who seeks and judges. </a:t>
            </a:r>
          </a:p>
        </p:txBody>
      </p:sp>
      <p:pic>
        <p:nvPicPr>
          <p:cNvPr id="4" name="Picture 3">
            <a:extLst>
              <a:ext uri="{FF2B5EF4-FFF2-40B4-BE49-F238E27FC236}">
                <a16:creationId xmlns:a16="http://schemas.microsoft.com/office/drawing/2014/main" id="{4A3B19C1-B1F3-35DA-D20F-F383B0CDE2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749693DD-D318-1C44-C052-2BAE4CDE68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b="1" u="sng" dirty="0"/>
              <a:t>1 Corinthians 10:13</a:t>
            </a:r>
            <a:endParaRPr lang="en-US" sz="4000" u="sng" dirty="0"/>
          </a:p>
          <a:p>
            <a:pPr algn="ctr"/>
            <a:r>
              <a:rPr lang="en-US" sz="4000" dirty="0"/>
              <a:t>No temptation has overtaken you except such as is common to man; but God is faithful, who will not allow you to be tempted beyond what you are able, but with the temptation will also make the way of escape, that you may be able to bear it. </a:t>
            </a:r>
          </a:p>
        </p:txBody>
      </p:sp>
      <p:pic>
        <p:nvPicPr>
          <p:cNvPr id="4" name="Picture 3">
            <a:extLst>
              <a:ext uri="{FF2B5EF4-FFF2-40B4-BE49-F238E27FC236}">
                <a16:creationId xmlns:a16="http://schemas.microsoft.com/office/drawing/2014/main" id="{ECC52AA7-BBE0-A0B6-98D0-31B97207D5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FC50E-07CD-62C0-C1A0-F4398A1A5F5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8BF2D5D-A98C-1F23-CE68-3FB81DC9F7B8}"/>
              </a:ext>
            </a:extLst>
          </p:cNvPr>
          <p:cNvSpPr txBox="1">
            <a:spLocks noChangeArrowheads="1"/>
          </p:cNvSpPr>
          <p:nvPr/>
        </p:nvSpPr>
        <p:spPr>
          <a:xfrm>
            <a:off x="0" y="0"/>
            <a:ext cx="12192000" cy="50292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1 Corinthians 10:13</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No temptation has overtaken you except such as is common to man; but God is faithful, who will not allow you to be tempted beyond what you are able, but with the temptation will also make the way of escape, that you may be able to bear it. </a:t>
            </a:r>
          </a:p>
        </p:txBody>
      </p:sp>
      <p:pic>
        <p:nvPicPr>
          <p:cNvPr id="4" name="Picture 3">
            <a:extLst>
              <a:ext uri="{FF2B5EF4-FFF2-40B4-BE49-F238E27FC236}">
                <a16:creationId xmlns:a16="http://schemas.microsoft.com/office/drawing/2014/main" id="{5A81C09B-9D1C-47F8-7102-520A88F25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6D18167B-E9A3-A909-4AB6-4BE28F0BF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678"/>
            <a:ext cx="12192000" cy="6901678"/>
          </a:xfrm>
          <a:prstGeom prst="rect">
            <a:avLst/>
          </a:prstGeom>
        </p:spPr>
      </p:pic>
    </p:spTree>
    <p:extLst>
      <p:ext uri="{BB962C8B-B14F-4D97-AF65-F5344CB8AC3E}">
        <p14:creationId xmlns:p14="http://schemas.microsoft.com/office/powerpoint/2010/main" val="41416806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F1B95-C058-CC2A-2C1C-5C7C4D77B4F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4589EBA-B84A-7A95-ABFC-8D033590791B}"/>
              </a:ext>
            </a:extLst>
          </p:cNvPr>
          <p:cNvSpPr txBox="1">
            <a:spLocks noChangeArrowheads="1"/>
          </p:cNvSpPr>
          <p:nvPr/>
        </p:nvSpPr>
        <p:spPr>
          <a:xfrm>
            <a:off x="0" y="0"/>
            <a:ext cx="12192000" cy="5486400"/>
          </a:xfrm>
          <a:prstGeom prst="rect">
            <a:avLst/>
          </a:prstGeom>
        </p:spPr>
        <p:txBody>
          <a:bodyPr/>
          <a:lstStyle/>
          <a:p>
            <a:pPr algn="ctr"/>
            <a:r>
              <a:rPr lang="en-US" sz="4000" b="1" u="sng" dirty="0"/>
              <a:t>Proverbs 11:4</a:t>
            </a:r>
            <a:endParaRPr lang="en-US" sz="4000" u="sng" dirty="0"/>
          </a:p>
          <a:p>
            <a:pPr algn="ctr"/>
            <a:r>
              <a:rPr lang="en-US" sz="4000" dirty="0"/>
              <a:t>Riches do not profit in the day of wrath, But righteousness delivers from death.</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15787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D47D2-88CD-0E29-BE92-2C6F50414638}"/>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DA1283D-950C-5316-9912-528E912AEF64}"/>
              </a:ext>
            </a:extLst>
          </p:cNvPr>
          <p:cNvSpPr txBox="1">
            <a:spLocks noChangeArrowheads="1"/>
          </p:cNvSpPr>
          <p:nvPr/>
        </p:nvSpPr>
        <p:spPr>
          <a:xfrm>
            <a:off x="0" y="0"/>
            <a:ext cx="12192000" cy="5486400"/>
          </a:xfrm>
          <a:prstGeom prst="rect">
            <a:avLst/>
          </a:prstGeom>
        </p:spPr>
        <p:txBody>
          <a:bodyPr/>
          <a:lstStyle/>
          <a:p>
            <a:pPr algn="ctr"/>
            <a:r>
              <a:rPr lang="en-US" sz="4000" b="1" dirty="0"/>
              <a:t>Earthquakes, Tsunamis, Hurricanes, Tornados and Fires that Jesus said would be in our present Generation! </a:t>
            </a:r>
            <a:endParaRPr lang="en-US" sz="4000" dirty="0"/>
          </a:p>
          <a:p>
            <a:pPr algn="ctr"/>
            <a:endParaRPr lang="en-US" sz="4000" dirty="0"/>
          </a:p>
          <a:p>
            <a:pPr algn="ctr"/>
            <a:r>
              <a:rPr lang="en-US" sz="4000" dirty="0"/>
              <a:t> </a:t>
            </a:r>
          </a:p>
          <a:p>
            <a:pPr algn="ctr"/>
            <a:r>
              <a:rPr lang="en-US" sz="4000" dirty="0"/>
              <a:t> </a:t>
            </a:r>
          </a:p>
          <a:p>
            <a:pPr algn="ctr"/>
            <a:endParaRPr lang="en-US" sz="4000" u="sng" dirty="0"/>
          </a:p>
          <a:p>
            <a:pPr algn="ct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77599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AD27D-DA4E-88AE-A5F4-F03CFB96CAF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2BA1BCD4-3304-FEEB-AC68-E1F6CB0BB575}"/>
              </a:ext>
            </a:extLst>
          </p:cNvPr>
          <p:cNvSpPr txBox="1">
            <a:spLocks noChangeArrowheads="1"/>
          </p:cNvSpPr>
          <p:nvPr/>
        </p:nvSpPr>
        <p:spPr>
          <a:xfrm>
            <a:off x="0" y="0"/>
            <a:ext cx="12192000" cy="5486400"/>
          </a:xfrm>
          <a:prstGeom prst="rect">
            <a:avLst/>
          </a:prstGeom>
        </p:spPr>
        <p:txBody>
          <a:bodyPr/>
          <a:lstStyle/>
          <a:p>
            <a:pPr algn="ctr"/>
            <a:r>
              <a:rPr lang="en-US" sz="4000" dirty="0"/>
              <a:t>54 Jesus answered, </a:t>
            </a:r>
            <a:r>
              <a:rPr lang="en-US" sz="4000" dirty="0">
                <a:solidFill>
                  <a:srgbClr val="FF0000"/>
                </a:solidFill>
              </a:rPr>
              <a:t>"If I honor Myself, My honor is nothing. It is My Father who honors Me, of whom you say that He is your God. </a:t>
            </a:r>
            <a:r>
              <a:rPr lang="en-US" sz="4000" dirty="0"/>
              <a:t>55 </a:t>
            </a:r>
            <a:r>
              <a:rPr lang="en-US" sz="4000" dirty="0">
                <a:solidFill>
                  <a:srgbClr val="FF0000"/>
                </a:solidFill>
              </a:rPr>
              <a:t>Yet you have not known Him, but I know Him. And if I say, 'I do not know Him,' I shall be a liar like you; but I do know Him and keep His word.</a:t>
            </a:r>
            <a:r>
              <a:rPr lang="en-US" sz="4000" dirty="0"/>
              <a:t> 56 </a:t>
            </a:r>
            <a:r>
              <a:rPr lang="en-US" sz="4000" dirty="0">
                <a:solidFill>
                  <a:srgbClr val="FF0000"/>
                </a:solidFill>
              </a:rPr>
              <a:t>Your father Abraham rejoiced to see My day, and he saw it and was glad." </a:t>
            </a:r>
            <a:r>
              <a:rPr lang="en-US" sz="4000" dirty="0"/>
              <a:t>57 Then the Jews said to Him, "You are not yet fifty years old, and have You seen Abraham?"</a:t>
            </a:r>
          </a:p>
          <a:p>
            <a:pPr marL="0" marR="0" algn="ctr">
              <a:lnSpc>
                <a:spcPct val="115000"/>
              </a:lnSpc>
              <a:spcBef>
                <a:spcPts val="0"/>
              </a:spcBef>
              <a:spcAft>
                <a:spcPts val="0"/>
              </a:spcAft>
            </a:pPr>
            <a:r>
              <a:rPr lang="en-US" sz="4000" b="1"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F6B1B87-493E-91E0-7A9F-8E7F8A1010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Nepal Flood">
            <a:hlinkClick r:id="" action="ppaction://media"/>
            <a:extLst>
              <a:ext uri="{FF2B5EF4-FFF2-40B4-BE49-F238E27FC236}">
                <a16:creationId xmlns:a16="http://schemas.microsoft.com/office/drawing/2014/main" id="{21FC3B24-579D-69C8-552D-A71E1B42734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934200"/>
          </a:xfrm>
          <a:prstGeom prst="rect">
            <a:avLst/>
          </a:prstGeom>
        </p:spPr>
      </p:pic>
    </p:spTree>
    <p:extLst>
      <p:ext uri="{BB962C8B-B14F-4D97-AF65-F5344CB8AC3E}">
        <p14:creationId xmlns:p14="http://schemas.microsoft.com/office/powerpoint/2010/main" val="340395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5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5A93E-7030-8B00-2AD3-41AA0D26696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1CFBF5B-0C97-3021-8977-F5444E268E98}"/>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Psalms 9:17</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The wicked shall be turned into hell, And all the nations that forget God.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14CD762-0476-53E9-8E6F-CB3D6EF8AE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0"/>
            <a:ext cx="12344400" cy="6858000"/>
          </a:xfrm>
          <a:prstGeom prst="rect">
            <a:avLst/>
          </a:prstGeom>
        </p:spPr>
      </p:pic>
      <p:pic>
        <p:nvPicPr>
          <p:cNvPr id="5" name="Tornados non stop">
            <a:hlinkClick r:id="" action="ppaction://media"/>
            <a:extLst>
              <a:ext uri="{FF2B5EF4-FFF2-40B4-BE49-F238E27FC236}">
                <a16:creationId xmlns:a16="http://schemas.microsoft.com/office/drawing/2014/main" id="{A88F6CF3-1702-7D64-22B2-ECDCE9BD929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200" y="-8792"/>
            <a:ext cx="12344400" cy="6858000"/>
          </a:xfrm>
          <a:prstGeom prst="rect">
            <a:avLst/>
          </a:prstGeom>
        </p:spPr>
      </p:pic>
    </p:spTree>
    <p:extLst>
      <p:ext uri="{BB962C8B-B14F-4D97-AF65-F5344CB8AC3E}">
        <p14:creationId xmlns:p14="http://schemas.microsoft.com/office/powerpoint/2010/main" val="328514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2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E0E010EF-5C48-12FF-BD10-CCDA7C2E98B9}"/>
            </a:ext>
          </a:extLst>
        </p:cNvPr>
        <p:cNvGrpSpPr/>
        <p:nvPr/>
      </p:nvGrpSpPr>
      <p:grpSpPr>
        <a:xfrm>
          <a:off x="0" y="0"/>
          <a:ext cx="0" cy="0"/>
          <a:chOff x="0" y="0"/>
          <a:chExt cx="0" cy="0"/>
        </a:xfrm>
      </p:grpSpPr>
      <p:pic>
        <p:nvPicPr>
          <p:cNvPr id="3" name="M7+ Earthquakes Caught on Camera in 2026 Compilation - AccuWeather (1080p)">
            <a:hlinkClick r:id="" action="ppaction://media"/>
            <a:extLst>
              <a:ext uri="{FF2B5EF4-FFF2-40B4-BE49-F238E27FC236}">
                <a16:creationId xmlns:a16="http://schemas.microsoft.com/office/drawing/2014/main" id="{7337CD3F-7A7B-5FA3-189F-F375C84DE4C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14601" y="0"/>
            <a:ext cx="8001000" cy="6858000"/>
          </a:xfrm>
          <a:prstGeom prst="rect">
            <a:avLst/>
          </a:prstGeom>
        </p:spPr>
      </p:pic>
    </p:spTree>
    <p:extLst>
      <p:ext uri="{BB962C8B-B14F-4D97-AF65-F5344CB8AC3E}">
        <p14:creationId xmlns:p14="http://schemas.microsoft.com/office/powerpoint/2010/main" val="294407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9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65D2698C-7164-0662-4C1F-89CF34BA163F}"/>
            </a:ext>
          </a:extLst>
        </p:cNvPr>
        <p:cNvGrpSpPr/>
        <p:nvPr/>
      </p:nvGrpSpPr>
      <p:grpSpPr>
        <a:xfrm>
          <a:off x="0" y="0"/>
          <a:ext cx="0" cy="0"/>
          <a:chOff x="0" y="0"/>
          <a:chExt cx="0" cy="0"/>
        </a:xfrm>
      </p:grpSpPr>
      <p:pic>
        <p:nvPicPr>
          <p:cNvPr id="3" name="The Philippines braces for Super Typhoon Ragasa - NBC News (1080p)">
            <a:hlinkClick r:id="" action="ppaction://media"/>
            <a:extLst>
              <a:ext uri="{FF2B5EF4-FFF2-40B4-BE49-F238E27FC236}">
                <a16:creationId xmlns:a16="http://schemas.microsoft.com/office/drawing/2014/main" id="{E4DB3C23-822C-2A89-A016-44ECDA51B50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09800" y="0"/>
            <a:ext cx="7467600" cy="7239000"/>
          </a:xfrm>
          <a:prstGeom prst="rect">
            <a:avLst/>
          </a:prstGeom>
        </p:spPr>
      </p:pic>
    </p:spTree>
    <p:extLst>
      <p:ext uri="{BB962C8B-B14F-4D97-AF65-F5344CB8AC3E}">
        <p14:creationId xmlns:p14="http://schemas.microsoft.com/office/powerpoint/2010/main" val="87126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7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69774-99B4-F717-74AD-CECA3EFA70D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26FD0355-3876-1312-C19D-58F7ACDE46B5}"/>
              </a:ext>
            </a:extLst>
          </p:cNvPr>
          <p:cNvSpPr txBox="1">
            <a:spLocks noChangeArrowheads="1"/>
          </p:cNvSpPr>
          <p:nvPr/>
        </p:nvSpPr>
        <p:spPr>
          <a:xfrm>
            <a:off x="0" y="0"/>
            <a:ext cx="12192000" cy="5486400"/>
          </a:xfrm>
          <a:prstGeom prst="rect">
            <a:avLst/>
          </a:prstGeom>
        </p:spPr>
        <p:txBody>
          <a:bodyPr/>
          <a:lstStyle/>
          <a:p>
            <a:pPr algn="ctr"/>
            <a:r>
              <a:rPr lang="en-US" sz="4000" b="1" dirty="0"/>
              <a:t>We are living in the Birth Pains that the Bible says!</a:t>
            </a:r>
            <a:endParaRPr lang="en-US" sz="4000" dirty="0"/>
          </a:p>
          <a:p>
            <a:pPr algn="ct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87271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71F60-B2FE-B077-3A9D-6BE4426F606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52DEB24-25DA-7D56-4755-058040600399}"/>
              </a:ext>
            </a:extLst>
          </p:cNvPr>
          <p:cNvSpPr txBox="1">
            <a:spLocks noChangeArrowheads="1"/>
          </p:cNvSpPr>
          <p:nvPr/>
        </p:nvSpPr>
        <p:spPr>
          <a:xfrm>
            <a:off x="0" y="0"/>
            <a:ext cx="12192000" cy="5486400"/>
          </a:xfrm>
          <a:prstGeom prst="rect">
            <a:avLst/>
          </a:prstGeom>
        </p:spPr>
        <p:txBody>
          <a:bodyPr/>
          <a:lstStyle/>
          <a:p>
            <a:pPr algn="ctr"/>
            <a:r>
              <a:rPr lang="en-US" sz="4000" b="1" u="sng" dirty="0"/>
              <a:t>Mark 13:6-8  NTFE Version</a:t>
            </a:r>
            <a:endParaRPr lang="en-US" sz="4000" b="1" dirty="0"/>
          </a:p>
          <a:p>
            <a:pPr algn="ctr"/>
            <a:r>
              <a:rPr lang="en-US" sz="4000" dirty="0"/>
              <a:t>6 </a:t>
            </a:r>
            <a:r>
              <a:rPr lang="en-US" sz="4000" dirty="0">
                <a:solidFill>
                  <a:srgbClr val="FF0000"/>
                </a:solidFill>
              </a:rPr>
              <a:t>You’re going to hear about wars, actual wars and rumored ones; make sure you don’t get alarmed. This has got to happen, but it doesn’t mean the end is coming yet. </a:t>
            </a:r>
            <a:r>
              <a:rPr lang="en-US" sz="4000" dirty="0"/>
              <a:t>7 </a:t>
            </a:r>
            <a:r>
              <a:rPr lang="en-US" sz="4000" dirty="0">
                <a:solidFill>
                  <a:srgbClr val="FF0000"/>
                </a:solidFill>
              </a:rPr>
              <a:t>Nations will rise against one another, and kingdoms against each other. There will be famines and earthquakes here and there. </a:t>
            </a:r>
            <a:r>
              <a:rPr lang="en-US" sz="4000" dirty="0"/>
              <a:t>8 </a:t>
            </a:r>
            <a:r>
              <a:rPr lang="en-US" sz="4000" dirty="0">
                <a:solidFill>
                  <a:srgbClr val="FF0000"/>
                </a:solidFill>
              </a:rPr>
              <a:t>All this is just the start of the birth pangs.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i="0"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i="0"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i="0"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i="0"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i="0"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i="0"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11934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A1AF9-247C-2035-6395-87B1E066065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3F2E74C-CFD9-4AB6-C2B9-BC9E289A8158}"/>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James 4:8</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i="0" strike="noStrike" kern="1200" cap="none" spc="0" normalizeH="0" baseline="0" noProof="0" dirty="0">
                <a:ln>
                  <a:noFill/>
                </a:ln>
                <a:solidFill>
                  <a:srgbClr val="FFFFFF"/>
                </a:solidFill>
                <a:effectLst/>
                <a:uLnTx/>
                <a:uFillTx/>
                <a:latin typeface="Verdana" pitchFamily="34" charset="0"/>
                <a:ea typeface="+mn-ea"/>
                <a:cs typeface="Arial" charset="0"/>
              </a:rPr>
              <a:t>"Draw near to God and He will draw near to you. Cleanse your hands, you sinners; and purify your hearts, you double-minded."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i="0"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79516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A450E-9B40-DE88-4E6F-976149932D7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93E78C8-615A-3B99-A9FA-35392B7A63B8}"/>
              </a:ext>
            </a:extLst>
          </p:cNvPr>
          <p:cNvSpPr txBox="1">
            <a:spLocks noChangeArrowheads="1"/>
          </p:cNvSpPr>
          <p:nvPr/>
        </p:nvSpPr>
        <p:spPr>
          <a:xfrm>
            <a:off x="0" y="0"/>
            <a:ext cx="12192000" cy="5486400"/>
          </a:xfrm>
          <a:prstGeom prst="rect">
            <a:avLst/>
          </a:prstGeom>
        </p:spPr>
        <p:txBody>
          <a:bodyPr/>
          <a:lstStyle/>
          <a:p>
            <a:pPr algn="ctr"/>
            <a:r>
              <a:rPr lang="en-US" sz="4000" b="1" u="sng" dirty="0"/>
              <a:t>Matthew 19:26</a:t>
            </a:r>
            <a:endParaRPr lang="en-US" sz="4000" u="sng" dirty="0"/>
          </a:p>
          <a:p>
            <a:pPr algn="ctr"/>
            <a:r>
              <a:rPr lang="en-US" sz="4000" dirty="0"/>
              <a:t>But Jesus looked at them and said to them, </a:t>
            </a:r>
            <a:r>
              <a:rPr lang="en-US" sz="4000" dirty="0">
                <a:solidFill>
                  <a:srgbClr val="FF0000"/>
                </a:solidFill>
              </a:rPr>
              <a:t>"With men this is impossible, but with God all things are possible."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58149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2F29A-291E-9D19-C911-0FB17126C62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3E1842A-19F9-2701-1D8F-DA202C9F463D}"/>
              </a:ext>
            </a:extLst>
          </p:cNvPr>
          <p:cNvSpPr txBox="1">
            <a:spLocks noChangeArrowheads="1"/>
          </p:cNvSpPr>
          <p:nvPr/>
        </p:nvSpPr>
        <p:spPr>
          <a:xfrm>
            <a:off x="0" y="0"/>
            <a:ext cx="12192000" cy="5486400"/>
          </a:xfrm>
          <a:prstGeom prst="rect">
            <a:avLst/>
          </a:prstGeom>
        </p:spPr>
        <p:txBody>
          <a:bodyPr/>
          <a:lstStyle/>
          <a:p>
            <a:pPr algn="ctr"/>
            <a:r>
              <a:rPr lang="en-US" sz="4000" b="1" dirty="0"/>
              <a:t>It’s Now Our Turn To Warn The People of The Soon Coming Judgement </a:t>
            </a:r>
            <a:endParaRPr lang="en-US" sz="4000" dirty="0"/>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19193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8E556-B6E2-DFCD-7A5A-64B0BC079898}"/>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C68F5C0-D029-A8B5-69C2-262FAE5DF04F}"/>
              </a:ext>
            </a:extLst>
          </p:cNvPr>
          <p:cNvSpPr txBox="1">
            <a:spLocks noChangeArrowheads="1"/>
          </p:cNvSpPr>
          <p:nvPr/>
        </p:nvSpPr>
        <p:spPr>
          <a:xfrm>
            <a:off x="0" y="0"/>
            <a:ext cx="12192000" cy="5486400"/>
          </a:xfrm>
          <a:prstGeom prst="rect">
            <a:avLst/>
          </a:prstGeom>
        </p:spPr>
        <p:txBody>
          <a:bodyPr/>
          <a:lstStyle/>
          <a:p>
            <a:pPr algn="ctr"/>
            <a:r>
              <a:rPr lang="en-US" sz="4000" b="1" u="sng" dirty="0"/>
              <a:t>Ezekiel 3:4-11</a:t>
            </a:r>
            <a:endParaRPr lang="en-US" sz="4000" u="sng" dirty="0"/>
          </a:p>
          <a:p>
            <a:pPr algn="ctr"/>
            <a:r>
              <a:rPr lang="en-US" sz="4000" dirty="0"/>
              <a:t>4 And He said to me: "Son of man, go to the house of Israel and speak with My words to them. 5 For you are not sent to a people of unfamiliar speech and of hard language, but to the house of Israel, 6 not to many people of unfamiliar speech and of hard language, whose words you cannot understand. Surely, had I sent you to them, they would have listened to you. </a:t>
            </a:r>
          </a:p>
          <a:p>
            <a:pPr algn="ct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87938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44266-2FD6-8CFA-D00C-ADBFCF259BC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D03E13D6-711D-4C50-868E-A4FDEACAC8AB}"/>
              </a:ext>
            </a:extLst>
          </p:cNvPr>
          <p:cNvSpPr txBox="1">
            <a:spLocks noChangeArrowheads="1"/>
          </p:cNvSpPr>
          <p:nvPr/>
        </p:nvSpPr>
        <p:spPr>
          <a:xfrm>
            <a:off x="0" y="0"/>
            <a:ext cx="12192000" cy="5486400"/>
          </a:xfrm>
          <a:prstGeom prst="rect">
            <a:avLst/>
          </a:prstGeom>
        </p:spPr>
        <p:txBody>
          <a:bodyPr/>
          <a:lstStyle/>
          <a:p>
            <a:pPr algn="ctr"/>
            <a:r>
              <a:rPr lang="en-US" sz="4000" dirty="0"/>
              <a:t>7 But the house of Israel will not listen to you, because they will not listen to Me; for all the house of Israel are impudent and hard-hearted. 8 Behold, I have made your face strong against their faces, and your forehead strong against their foreheads. 9 Like adamant stone, harder than flint, I have made your forehead; do not be afraid of them, nor be dismayed at their looks, though they are a rebellious house." </a:t>
            </a: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55235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B944F-6C22-4544-70A6-9F6816FD316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C6116512-7E08-993B-7598-89AE18D1DEA5}"/>
              </a:ext>
            </a:extLst>
          </p:cNvPr>
          <p:cNvSpPr txBox="1">
            <a:spLocks noChangeArrowheads="1"/>
          </p:cNvSpPr>
          <p:nvPr/>
        </p:nvSpPr>
        <p:spPr>
          <a:xfrm>
            <a:off x="0" y="0"/>
            <a:ext cx="12192000" cy="5486400"/>
          </a:xfrm>
          <a:prstGeom prst="rect">
            <a:avLst/>
          </a:prstGeom>
        </p:spPr>
        <p:txBody>
          <a:bodyPr/>
          <a:lstStyle/>
          <a:p>
            <a:pPr algn="ctr"/>
            <a:r>
              <a:rPr lang="en-US" sz="4000" dirty="0"/>
              <a:t>10 Moreover He said to me: "Son of man, receive into your heart all My words that I speak to you, and hear with your ears. 11 And go, get to the captives, to the children of your people, and speak to them and tell them, 'Thus says the Lord GOD,' whether they hear, or whether they refuse." </a:t>
            </a:r>
          </a:p>
          <a:p>
            <a:pPr lvl="0" algn="ctr">
              <a:defRPr/>
            </a:pPr>
            <a:endParaRPr lang="en-US" sz="4000" u="sng" dirty="0">
              <a:solidFill>
                <a:srgbClr val="FFFFFF"/>
              </a:solidFill>
            </a:endParaRPr>
          </a:p>
          <a:p>
            <a:pPr lvl="0" algn="ctr">
              <a:defRPr/>
            </a:pPr>
            <a:r>
              <a:rPr lang="en-US" sz="4000" dirty="0">
                <a:solidFill>
                  <a:srgbClr val="FFFFFF"/>
                </a:solidFill>
              </a:rPr>
              <a:t> </a:t>
            </a:r>
          </a:p>
          <a:p>
            <a:pPr lvl="0" algn="ctr">
              <a:defRPr/>
            </a:pPr>
            <a:endParaRPr lang="en-US" sz="4000" u="sng" dirty="0">
              <a:solidFill>
                <a:srgbClr val="FFFFFF"/>
              </a:solidFill>
            </a:endParaRPr>
          </a:p>
          <a:p>
            <a:pPr lvl="0" algn="ctr">
              <a:defRPr/>
            </a:pPr>
            <a:r>
              <a:rPr lang="en-US" sz="4000" dirty="0">
                <a:solidFill>
                  <a:srgbClr val="FFFFFF"/>
                </a:solidFill>
              </a:rPr>
              <a:t> </a:t>
            </a:r>
          </a:p>
          <a:p>
            <a:pPr lvl="0" algn="ctr">
              <a:defRPr/>
            </a:pPr>
            <a:endParaRPr lang="en-US" sz="4000" dirty="0">
              <a:solidFill>
                <a:srgbClr val="FFFFFF"/>
              </a:solidFill>
            </a:endParaRPr>
          </a:p>
          <a:p>
            <a:pPr lvl="0" algn="ctr">
              <a:lnSpc>
                <a:spcPct val="115000"/>
              </a:lnSpc>
              <a:spcBef>
                <a:spcPts val="0"/>
              </a:spcBef>
              <a:spcAft>
                <a:spcPts val="0"/>
              </a:spcAft>
              <a:defRPr/>
            </a:pPr>
            <a:r>
              <a:rPr lang="en-US" sz="4000" b="1" dirty="0">
                <a:solidFill>
                  <a:srgbClr val="FFFFFF"/>
                </a:solidFill>
                <a:ea typeface="Calibri" panose="020F0502020204030204" pitchFamily="34" charset="0"/>
                <a:cs typeface="Times New Roman" panose="02020603050405020304" pitchFamily="18" charset="0"/>
              </a:rPr>
              <a:t> </a:t>
            </a:r>
            <a:endParaRPr lang="en-US" sz="40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01334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7FDDFBD-1E5A-4444-3382-28E44FB76D6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C52CD405-1D13-0859-32F3-EB6BCDDD87C3}"/>
              </a:ext>
            </a:extLst>
          </p:cNvPr>
          <p:cNvSpPr txBox="1">
            <a:spLocks noChangeArrowheads="1"/>
          </p:cNvSpPr>
          <p:nvPr/>
        </p:nvSpPr>
        <p:spPr>
          <a:xfrm>
            <a:off x="0" y="0"/>
            <a:ext cx="12192000" cy="5486400"/>
          </a:xfrm>
          <a:prstGeom prst="rect">
            <a:avLst/>
          </a:prstGeom>
        </p:spPr>
        <p:txBody>
          <a:bodyPr/>
          <a:lstStyle/>
          <a:p>
            <a:pPr algn="ctr"/>
            <a:r>
              <a:rPr lang="en-US" sz="3700" b="1" u="sng" dirty="0"/>
              <a:t>Ezekiel 3:16-21</a:t>
            </a:r>
            <a:endParaRPr lang="en-US" sz="3700" b="1" dirty="0"/>
          </a:p>
          <a:p>
            <a:pPr algn="ctr"/>
            <a:r>
              <a:rPr lang="en-US" sz="3700" dirty="0"/>
              <a:t>16 Now it came to pass at the end of seven days that the word of the LORD came to me, saying, 17 "Son of man, I have made you a watchman for the house of Israel; therefore hear a word from My mouth, and give them warning from Me: 18 When I say to the wicked, 'You shall surely die,' and you give him no warning, nor speak to warn the wicked from his wicked way, to save his life, that same wicked man shall die in his iniquity; but his blood I will require at your hand.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7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1415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EC1913C-C749-12A6-060F-9A95593E1DE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E02AB86-55A2-8365-507E-8902913C81ED}"/>
              </a:ext>
            </a:extLst>
          </p:cNvPr>
          <p:cNvSpPr txBox="1">
            <a:spLocks noChangeArrowheads="1"/>
          </p:cNvSpPr>
          <p:nvPr/>
        </p:nvSpPr>
        <p:spPr>
          <a:xfrm>
            <a:off x="0" y="0"/>
            <a:ext cx="12192000" cy="5486400"/>
          </a:xfrm>
          <a:prstGeom prst="rect">
            <a:avLst/>
          </a:prstGeom>
        </p:spPr>
        <p:txBody>
          <a:bodyPr/>
          <a:lstStyle/>
          <a:p>
            <a:pPr algn="ctr"/>
            <a:r>
              <a:rPr lang="en-US" sz="4000" dirty="0"/>
              <a:t> 19 Yet, if you warn the wicked, and he does not turn from his wickedness, nor from his wicked way, he shall die in his iniquity; but you have delivered your soul. 20 Again, when a righteous man turns from his righteousness and commits iniquity, and I lay a stumbling block before him, he shall die; because you did not give him warning, he shall die in his sin, and his righteousness which he has done shall not be remembered; but his blood I will require at your hand.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15846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D00A0-4FF2-7CE3-06FB-61E5AA7E658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BC078664-B958-059A-6122-E1AA7ED9CF6F}"/>
              </a:ext>
            </a:extLst>
          </p:cNvPr>
          <p:cNvSpPr txBox="1">
            <a:spLocks noChangeArrowheads="1"/>
          </p:cNvSpPr>
          <p:nvPr/>
        </p:nvSpPr>
        <p:spPr>
          <a:xfrm>
            <a:off x="0" y="0"/>
            <a:ext cx="12192000" cy="5486400"/>
          </a:xfrm>
          <a:prstGeom prst="rect">
            <a:avLst/>
          </a:prstGeom>
        </p:spPr>
        <p:txBody>
          <a:bodyPr/>
          <a:lstStyle/>
          <a:p>
            <a:pPr algn="ctr"/>
            <a:r>
              <a:rPr lang="en-US" sz="4000" dirty="0"/>
              <a:t> 21 Nevertheless if you warn the righteous man that the righteous should not sin, and he does not sin, he shall surely live because he took warning; also you will have delivered your soul." </a:t>
            </a:r>
          </a:p>
          <a:p>
            <a:pPr lvl="0" algn="ctr">
              <a:defRPr/>
            </a:pPr>
            <a:endParaRPr lang="en-US" sz="4000" dirty="0">
              <a:solidFill>
                <a:srgbClr val="FFFFFF"/>
              </a:solidFill>
            </a:endParaRPr>
          </a:p>
          <a:p>
            <a:pPr lvl="0" algn="ctr">
              <a:lnSpc>
                <a:spcPct val="115000"/>
              </a:lnSpc>
              <a:spcBef>
                <a:spcPts val="0"/>
              </a:spcBef>
              <a:spcAft>
                <a:spcPts val="0"/>
              </a:spcAft>
              <a:defRPr/>
            </a:pPr>
            <a:r>
              <a:rPr lang="en-US" sz="4000" b="1" dirty="0">
                <a:solidFill>
                  <a:srgbClr val="FFFFFF"/>
                </a:solidFill>
                <a:ea typeface="Calibri" panose="020F0502020204030204" pitchFamily="34" charset="0"/>
                <a:cs typeface="Times New Roman" panose="02020603050405020304" pitchFamily="18" charset="0"/>
              </a:rPr>
              <a:t> </a:t>
            </a:r>
            <a:endParaRPr lang="en-US" sz="40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lvl="0" algn="ctr">
              <a:defRPr/>
            </a:pPr>
            <a:r>
              <a:rPr lang="en-US" sz="4000" dirty="0">
                <a:solidFill>
                  <a:srgbClr val="FFFFFF"/>
                </a:solidFill>
              </a:rPr>
              <a:t> </a:t>
            </a:r>
          </a:p>
          <a:p>
            <a:pPr lvl="0" algn="ctr">
              <a:defRPr/>
            </a:pPr>
            <a:endParaRPr lang="en-US" sz="4000" u="sng" dirty="0">
              <a:solidFill>
                <a:srgbClr val="FFFFFF"/>
              </a:solidFill>
            </a:endParaRPr>
          </a:p>
          <a:p>
            <a:pPr lvl="0" algn="ctr">
              <a:defRPr/>
            </a:pPr>
            <a:r>
              <a:rPr lang="en-US" sz="4000" dirty="0">
                <a:solidFill>
                  <a:srgbClr val="FFFFFF"/>
                </a:solidFill>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46882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0ECF-1CEB-FC8C-F9FD-52C079B93E31}"/>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F54B0BC-E237-D433-A804-5B8FA5A9F99F}"/>
              </a:ext>
            </a:extLst>
          </p:cNvPr>
          <p:cNvSpPr txBox="1">
            <a:spLocks noChangeArrowheads="1"/>
          </p:cNvSpPr>
          <p:nvPr/>
        </p:nvSpPr>
        <p:spPr>
          <a:xfrm>
            <a:off x="0" y="0"/>
            <a:ext cx="12192000" cy="5486400"/>
          </a:xfrm>
          <a:prstGeom prst="rect">
            <a:avLst/>
          </a:prstGeom>
        </p:spPr>
        <p:txBody>
          <a:bodyPr/>
          <a:lstStyle/>
          <a:p>
            <a:pPr algn="ctr"/>
            <a:r>
              <a:rPr lang="en-US" sz="4000" b="1" u="sng" dirty="0"/>
              <a:t>2 Chronicles 7:14</a:t>
            </a:r>
            <a:endParaRPr lang="en-US" sz="4000" u="sng" dirty="0"/>
          </a:p>
          <a:p>
            <a:pPr algn="ctr"/>
            <a:r>
              <a:rPr lang="en-US" sz="4000" dirty="0"/>
              <a:t>If My people who are called by My name will humble themselves, and pray and seek My face, and turn from their wicked ways, then I will hear from heaven, and will forgive their sin and heal their land.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61476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9EE429-061C-59AD-7C53-13BD0167AE4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25A3DD2-ADAB-EC5A-FF3E-D51E14BFC7D8}"/>
              </a:ext>
            </a:extLst>
          </p:cNvPr>
          <p:cNvSpPr txBox="1">
            <a:spLocks noChangeArrowheads="1"/>
          </p:cNvSpPr>
          <p:nvPr/>
        </p:nvSpPr>
        <p:spPr>
          <a:xfrm>
            <a:off x="152400" y="0"/>
            <a:ext cx="11887200" cy="59436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Thessalonians 4:16-17   </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16 For the Lord himself shall descend from heaven with a shout, with the voice of the archangel, and with the </a:t>
            </a: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trump</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of God: and the dead in Christ shall rise first: 17 Then we which are alive and remain shall be caught up together with them in the clouds, to meet the Lord in the air: and so shall we ever be with the Lord.</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Object 2">
            <a:extLst>
              <a:ext uri="{FF2B5EF4-FFF2-40B4-BE49-F238E27FC236}">
                <a16:creationId xmlns:a16="http://schemas.microsoft.com/office/drawing/2014/main" id="{2229418D-210D-634E-F24C-C1AA4DFCFEF6}"/>
              </a:ext>
            </a:extLst>
          </p:cNvPr>
          <p:cNvGraphicFramePr>
            <a:graphicFrameLocks noChangeAspect="1"/>
          </p:cNvGraphicFramePr>
          <p:nvPr/>
        </p:nvGraphicFramePr>
        <p:xfrm>
          <a:off x="0" y="1"/>
          <a:ext cx="12344400" cy="6864220"/>
        </p:xfrm>
        <a:graphic>
          <a:graphicData uri="http://schemas.openxmlformats.org/presentationml/2006/ole">
            <mc:AlternateContent xmlns:mc="http://schemas.openxmlformats.org/markup-compatibility/2006">
              <mc:Choice xmlns:v="urn:schemas-microsoft-com:vml" Requires="v">
                <p:oleObj name="Document" r:id="rId2" imgW="10171405" imgH="7809568" progId="Word.Document.12">
                  <p:embed/>
                </p:oleObj>
              </mc:Choice>
              <mc:Fallback>
                <p:oleObj name="Document" r:id="rId2" imgW="10171405" imgH="7809568" progId="Word.Document.12">
                  <p:embed/>
                  <p:pic>
                    <p:nvPicPr>
                      <p:cNvPr id="3" name="Object 2">
                        <a:extLst>
                          <a:ext uri="{FF2B5EF4-FFF2-40B4-BE49-F238E27FC236}">
                            <a16:creationId xmlns:a16="http://schemas.microsoft.com/office/drawing/2014/main" id="{2229418D-210D-634E-F24C-C1AA4DFCFEF6}"/>
                          </a:ext>
                        </a:extLst>
                      </p:cNvPr>
                      <p:cNvPicPr/>
                      <p:nvPr/>
                    </p:nvPicPr>
                    <p:blipFill>
                      <a:blip r:embed="rId3"/>
                      <a:stretch>
                        <a:fillRect/>
                      </a:stretch>
                    </p:blipFill>
                    <p:spPr>
                      <a:xfrm>
                        <a:off x="0" y="1"/>
                        <a:ext cx="12344400" cy="6864220"/>
                      </a:xfrm>
                      <a:prstGeom prst="rect">
                        <a:avLst/>
                      </a:prstGeom>
                    </p:spPr>
                  </p:pic>
                </p:oleObj>
              </mc:Fallback>
            </mc:AlternateContent>
          </a:graphicData>
        </a:graphic>
      </p:graphicFrame>
    </p:spTree>
    <p:extLst>
      <p:ext uri="{BB962C8B-B14F-4D97-AF65-F5344CB8AC3E}">
        <p14:creationId xmlns:p14="http://schemas.microsoft.com/office/powerpoint/2010/main" val="9627374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026A7-91C3-E568-781E-D9378FFBF07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5938774-7489-4150-24A1-A78AB31D5ABB}"/>
              </a:ext>
            </a:extLst>
          </p:cNvPr>
          <p:cNvSpPr txBox="1">
            <a:spLocks noChangeArrowheads="1"/>
          </p:cNvSpPr>
          <p:nvPr/>
        </p:nvSpPr>
        <p:spPr>
          <a:xfrm>
            <a:off x="1524000" y="0"/>
            <a:ext cx="9144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Philippians 3:20-21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20 For our citizenship is in heaven, from which we also eagerly wait for the Savior, the Lord Jesus Christ, 21 who will transform our lowly body that it may be conformed to His glorious body, according to the working by which He is able even to subdue all things to Himself. </a:t>
            </a:r>
          </a:p>
        </p:txBody>
      </p:sp>
      <p:pic>
        <p:nvPicPr>
          <p:cNvPr id="3" name="Picture 2" descr="Biblical Holiday Chart_001.png">
            <a:extLst>
              <a:ext uri="{FF2B5EF4-FFF2-40B4-BE49-F238E27FC236}">
                <a16:creationId xmlns:a16="http://schemas.microsoft.com/office/drawing/2014/main" id="{69F86D8E-378C-42F7-A7F1-AD30DB0CCF95}"/>
              </a:ext>
            </a:extLst>
          </p:cNvPr>
          <p:cNvPicPr>
            <a:picLocks noChangeAspect="1"/>
          </p:cNvPicPr>
          <p:nvPr/>
        </p:nvPicPr>
        <p:blipFill>
          <a:blip r:embed="rId2" cstate="print"/>
          <a:stretch>
            <a:fillRect/>
          </a:stretch>
        </p:blipFill>
        <p:spPr>
          <a:xfrm>
            <a:off x="0" y="0"/>
            <a:ext cx="12192000" cy="6858000"/>
          </a:xfrm>
          <a:prstGeom prst="rect">
            <a:avLst/>
          </a:prstGeom>
        </p:spPr>
      </p:pic>
      <p:pic>
        <p:nvPicPr>
          <p:cNvPr id="5" name="Picture 4" descr="A diagram of seven dispensations of the bible&#10;&#10;AI-generated content may be incorrect.">
            <a:extLst>
              <a:ext uri="{FF2B5EF4-FFF2-40B4-BE49-F238E27FC236}">
                <a16:creationId xmlns:a16="http://schemas.microsoft.com/office/drawing/2014/main" id="{A3BF5A31-796E-1A9C-3745-7A256A4518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4" name="Object 3">
            <a:extLst>
              <a:ext uri="{FF2B5EF4-FFF2-40B4-BE49-F238E27FC236}">
                <a16:creationId xmlns:a16="http://schemas.microsoft.com/office/drawing/2014/main" id="{2908845A-2822-9C38-0948-A6C38B262017}"/>
              </a:ext>
            </a:extLst>
          </p:cNvPr>
          <p:cNvGraphicFramePr>
            <a:graphicFrameLocks noChangeAspect="1"/>
          </p:cNvGraphicFramePr>
          <p:nvPr/>
        </p:nvGraphicFramePr>
        <p:xfrm>
          <a:off x="0" y="0"/>
          <a:ext cx="12344400" cy="6882882"/>
        </p:xfrm>
        <a:graphic>
          <a:graphicData uri="http://schemas.openxmlformats.org/presentationml/2006/ole">
            <mc:AlternateContent xmlns:mc="http://schemas.openxmlformats.org/markup-compatibility/2006">
              <mc:Choice xmlns:v="urn:schemas-microsoft-com:vml" Requires="v">
                <p:oleObj name="Document" r:id="rId4" imgW="10094953" imgH="7695103" progId="Word.Document.12">
                  <p:embed/>
                </p:oleObj>
              </mc:Choice>
              <mc:Fallback>
                <p:oleObj name="Document" r:id="rId4" imgW="10094953" imgH="7695103" progId="Word.Document.12">
                  <p:embed/>
                  <p:pic>
                    <p:nvPicPr>
                      <p:cNvPr id="4" name="Object 3">
                        <a:extLst>
                          <a:ext uri="{FF2B5EF4-FFF2-40B4-BE49-F238E27FC236}">
                            <a16:creationId xmlns:a16="http://schemas.microsoft.com/office/drawing/2014/main" id="{2908845A-2822-9C38-0948-A6C38B262017}"/>
                          </a:ext>
                        </a:extLst>
                      </p:cNvPr>
                      <p:cNvPicPr/>
                      <p:nvPr/>
                    </p:nvPicPr>
                    <p:blipFill>
                      <a:blip r:embed="rId5"/>
                      <a:stretch>
                        <a:fillRect/>
                      </a:stretch>
                    </p:blipFill>
                    <p:spPr>
                      <a:xfrm>
                        <a:off x="0" y="0"/>
                        <a:ext cx="12344400" cy="6882882"/>
                      </a:xfrm>
                      <a:prstGeom prst="rect">
                        <a:avLst/>
                      </a:prstGeom>
                    </p:spPr>
                  </p:pic>
                </p:oleObj>
              </mc:Fallback>
            </mc:AlternateContent>
          </a:graphicData>
        </a:graphic>
      </p:graphicFrame>
    </p:spTree>
    <p:extLst>
      <p:ext uri="{BB962C8B-B14F-4D97-AF65-F5344CB8AC3E}">
        <p14:creationId xmlns:p14="http://schemas.microsoft.com/office/powerpoint/2010/main" val="14387030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Thessalonians 4:13-18</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13 But I do not want you to be ignorant, brethren, concerning those who have fallen asleep, lest you sorrow as others who have no hope. 14 For if we believe that Jesus died and rose again, even so God will bring with Him those who sleep in Jesus.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15 For this we say to you by the word of the Lord, that we who are alive and remain until the coming of the Lord will by no means precede those who are asleep. 16 For the Lord Himself will descend from heaven with a shout, with the voice of an archangel, and with the trumpet of God. And the dead in Christ will rise first.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76200" y="0"/>
            <a:ext cx="11887200" cy="60198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17 Then we who are alive and remain shall be caught up together with them in the clouds to meet the Lord in the air. And thus we shall always be with the Lord. 18 Therefore comfort one another with these words.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ro"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68396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3"/>
          <p:cNvSpPr txBox="1">
            <a:spLocks noChangeArrowheads="1"/>
          </p:cNvSpPr>
          <p:nvPr/>
        </p:nvSpPr>
        <p:spPr>
          <a:xfrm>
            <a:off x="76200" y="-53266"/>
            <a:ext cx="11963400" cy="6073066"/>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8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Corinthians 15:50-54</a:t>
            </a:r>
            <a:endParaRPr kumimoji="0" lang="en-US" sz="38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50 Now this I say, brethren, that flesh and blood cannot inherit the kingdom of God; nor does corruption inherit incorruption. 51 Behold, I tell you a mystery: We shall not all sleep, but we shall all be changed-- 52 in a moment, in the twinkling of an eye, at the last trumpet. For the trumpet will sound, and the dead will be raised incorruptible, and we shall be changed. </a:t>
            </a:r>
            <a:endParaRPr kumimoji="0" lang="en-US" sz="3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800" b="0" i="0" u="none" strike="noStrike" kern="1200" cap="none" spc="0" normalizeH="0" baseline="0" noProof="0" dirty="0">
              <a:ln>
                <a:noFill/>
              </a:ln>
              <a:solidFill>
                <a:srgbClr val="FFFFFF"/>
              </a:solidFill>
              <a:effectLst/>
              <a:uLnTx/>
              <a:uFillTx/>
              <a:latin typeface="Verdana Pro"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93869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20396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53 For this corruptible must put on incorruption, and this mortal must put on immortality. 54 So when this corruptible has put on incorruption, and this mortal has put on immortality, then shall be brought to pass the saying that is written: "Death is swallowed up in victory."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2223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41018"/>
            <a:ext cx="8915400" cy="92794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Arial"/>
                <a:ea typeface="+mn-ea"/>
                <a:cs typeface="Arial"/>
              </a:rPr>
              <a:t>  </a:t>
            </a:r>
            <a:r>
              <a:rPr kumimoji="0" lang="en-US" sz="4000" b="0" i="0" u="none" strike="noStrike" kern="1200" cap="none" spc="0" normalizeH="0" baseline="0" noProof="0" dirty="0">
                <a:ln>
                  <a:noFill/>
                </a:ln>
                <a:solidFill>
                  <a:srgbClr val="FFFFFF"/>
                </a:solidFill>
                <a:effectLst/>
                <a:uLnTx/>
                <a:uFillTx/>
                <a:latin typeface="Arial"/>
                <a:ea typeface="+mn-ea"/>
                <a:cs typeface="Arial"/>
              </a:rPr>
              <a:t>20 Again, when a righteous man turns from his righteousness and commits iniquity, and I lay a stumbling block before him, he shall die; because you did not give him warning, he shall die in his sin, and his righteousness which he has done shall not be remembered; but his blood I will require at your hand.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Arial"/>
                <a:ea typeface="+mn-ea"/>
                <a:cs typeface="Arial"/>
              </a:rPr>
              <a:t> </a:t>
            </a:r>
          </a:p>
        </p:txBody>
      </p:sp>
      <p:pic>
        <p:nvPicPr>
          <p:cNvPr id="3" name="Final Act Productions - Are You Ready">
            <a:hlinkClick r:id="" action="ppaction://media"/>
            <a:extLst>
              <a:ext uri="{FF2B5EF4-FFF2-40B4-BE49-F238E27FC236}">
                <a16:creationId xmlns:a16="http://schemas.microsoft.com/office/drawing/2014/main" id="{EE06DFC9-43CC-4E46-92C3-DD5C4403564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33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 presetClass="mediacall" presetSubtype="0" fill="hold" nodeType="afterEffect">
                                  <p:stCondLst>
                                    <p:cond delay="0"/>
                                  </p:stCondLst>
                                  <p:childTnLst>
                                    <p:cmd type="call" cmd="playFrom(0.0)">
                                      <p:cBhvr>
                                        <p:cTn id="12" dur="631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afterEffect">
                                  <p:stCondLst>
                                    <p:cond delay="0"/>
                                  </p:stCondLst>
                                  <p:childTnLst>
                                    <p:cmd type="call" cmd="togglePause">
                                      <p:cBhvr>
                                        <p:cTn id="18" dur="1" fill="hold"/>
                                        <p:tgtEl>
                                          <p:spTgt spid="3"/>
                                        </p:tgtEl>
                                      </p:cBhvr>
                                    </p:cmd>
                                  </p:childTnLst>
                                </p:cTn>
                              </p:par>
                            </p:childTnLst>
                          </p:cTn>
                        </p:par>
                      </p:childTnLst>
                    </p:cTn>
                  </p:par>
                </p:childTnLst>
              </p:cTn>
              <p:nextCondLst>
                <p:cond evt="onClick" delay="0">
                  <p:tgtEl>
                    <p:spTgt spid="3"/>
                  </p:tgtEl>
                </p:cond>
              </p:nextCondLst>
            </p:seq>
          </p:childTnLst>
        </p:cTn>
      </p:par>
    </p:tnLst>
    <p:bldLst>
      <p:bldP spid="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228600"/>
            <a:ext cx="11963400" cy="50292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Acts 2:38-39</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38 Then Peter said to them, "Repent, and let every one of you be baptized in the name of Jesus Christ for the remission of sins; and you shall receive the gift of the Holy Spirit. 39 For the promise is to you and to your children, and to all who are afar off, as many as the Lord our God will call."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p:txBody>
      </p:sp>
    </p:spTree>
    <p:extLst>
      <p:ext uri="{BB962C8B-B14F-4D97-AF65-F5344CB8AC3E}">
        <p14:creationId xmlns:p14="http://schemas.microsoft.com/office/powerpoint/2010/main" val="3453348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6858000"/>
          </a:xfrm>
          <a:prstGeom prst="rect">
            <a:avLst/>
          </a:prstGeom>
        </p:spPr>
        <p:txBody>
          <a:bodyPr/>
          <a:lstStyle/>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Donate with our QR code app to </a:t>
            </a:r>
          </a:p>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Amazing Grace Christian Fellowship</a:t>
            </a: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Donations are Deeply Appreciated!</a:t>
            </a:r>
            <a:endParaRPr lang="en-US" sz="4000" dirty="0">
              <a:effectLst/>
              <a:latin typeface="Times New Roman" panose="02020603050405020304" pitchFamily="18" charset="0"/>
              <a:ea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pic>
        <p:nvPicPr>
          <p:cNvPr id="4" name="Picture 3" descr="A qr code on a white background&#10;&#10;Description automatically generated">
            <a:extLst>
              <a:ext uri="{FF2B5EF4-FFF2-40B4-BE49-F238E27FC236}">
                <a16:creationId xmlns:a16="http://schemas.microsoft.com/office/drawing/2014/main" id="{4668F80F-2803-2D6E-2484-CCDFBC08B9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1600200"/>
            <a:ext cx="4114800" cy="4114800"/>
          </a:xfrm>
          <a:prstGeom prst="rect">
            <a:avLst/>
          </a:prstGeom>
        </p:spPr>
      </p:pic>
    </p:spTree>
    <p:extLst>
      <p:ext uri="{BB962C8B-B14F-4D97-AF65-F5344CB8AC3E}">
        <p14:creationId xmlns:p14="http://schemas.microsoft.com/office/powerpoint/2010/main" val="41781632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GCF highest resolution.jpg"/>
          <p:cNvPicPr>
            <a:picLocks noChangeAspect="1"/>
          </p:cNvPicPr>
          <p:nvPr/>
        </p:nvPicPr>
        <p:blipFill>
          <a:blip r:embed="rId2" cstate="print"/>
          <a:stretch>
            <a:fillRect/>
          </a:stretch>
        </p:blipFill>
        <p:spPr>
          <a:xfrm>
            <a:off x="2133600" y="2"/>
            <a:ext cx="7772400" cy="6121625"/>
          </a:xfrm>
          <a:prstGeom prst="rect">
            <a:avLst/>
          </a:prstGeom>
        </p:spPr>
      </p:pic>
    </p:spTree>
    <p:extLst>
      <p:ext uri="{BB962C8B-B14F-4D97-AF65-F5344CB8AC3E}">
        <p14:creationId xmlns:p14="http://schemas.microsoft.com/office/powerpoint/2010/main" val="1242039270"/>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ountain Top">
  <a:themeElements>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1_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1_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1_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1_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1_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1_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1_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1_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Mountain Top">
  <a:themeElements>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1_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1_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1_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1_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1_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1_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1_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1_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Mountain Top</Template>
  <TotalTime>29594</TotalTime>
  <Words>4152</Words>
  <Application>Microsoft Office PowerPoint</Application>
  <PresentationFormat>Widescreen</PresentationFormat>
  <Paragraphs>338</Paragraphs>
  <Slides>94</Slides>
  <Notes>0</Notes>
  <HiddenSlides>0</HiddenSlides>
  <MMClips>5</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94</vt:i4>
      </vt:variant>
    </vt:vector>
  </HeadingPairs>
  <TitlesOfParts>
    <vt:vector size="106" baseType="lpstr">
      <vt:lpstr>Arial</vt:lpstr>
      <vt:lpstr>Calibri</vt:lpstr>
      <vt:lpstr>Constantia</vt:lpstr>
      <vt:lpstr>Tahoma</vt:lpstr>
      <vt:lpstr>Times New Roman</vt:lpstr>
      <vt:lpstr>Verdana</vt:lpstr>
      <vt:lpstr>Verdana Pro</vt:lpstr>
      <vt:lpstr>Wingdings 2</vt:lpstr>
      <vt:lpstr>1_Mountain Top</vt:lpstr>
      <vt:lpstr>2_Mountain Top</vt:lpstr>
      <vt:lpstr>Flow</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Amazing Grace Christian Fellowship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Seven Feasts of The Lord</dc:title>
  <dc:creator>Placido F Soliven</dc:creator>
  <cp:lastModifiedBy>Placido soliven</cp:lastModifiedBy>
  <cp:revision>888</cp:revision>
  <dcterms:created xsi:type="dcterms:W3CDTF">2009-08-18T08:19:59Z</dcterms:created>
  <dcterms:modified xsi:type="dcterms:W3CDTF">2026-10-05T22:51:07Z</dcterms:modified>
</cp:coreProperties>
</file>