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76" r:id="rId2"/>
    <p:sldMasterId id="2147483689" r:id="rId3"/>
  </p:sldMasterIdLst>
  <p:notesMasterIdLst>
    <p:notesMasterId r:id="rId123"/>
  </p:notesMasterIdLst>
  <p:handoutMasterIdLst>
    <p:handoutMasterId r:id="rId124"/>
  </p:handoutMasterIdLst>
  <p:sldIdLst>
    <p:sldId id="1724" r:id="rId4"/>
    <p:sldId id="460" r:id="rId5"/>
    <p:sldId id="826" r:id="rId6"/>
    <p:sldId id="999" r:id="rId7"/>
    <p:sldId id="1000" r:id="rId8"/>
    <p:sldId id="1788" r:id="rId9"/>
    <p:sldId id="1001" r:id="rId10"/>
    <p:sldId id="1040" r:id="rId11"/>
    <p:sldId id="461" r:id="rId12"/>
    <p:sldId id="464" r:id="rId13"/>
    <p:sldId id="1787" r:id="rId14"/>
    <p:sldId id="833" r:id="rId15"/>
    <p:sldId id="465" r:id="rId16"/>
    <p:sldId id="373" r:id="rId17"/>
    <p:sldId id="374" r:id="rId18"/>
    <p:sldId id="979" r:id="rId19"/>
    <p:sldId id="1638" r:id="rId20"/>
    <p:sldId id="985" r:id="rId21"/>
    <p:sldId id="981" r:id="rId22"/>
    <p:sldId id="980" r:id="rId23"/>
    <p:sldId id="1790" r:id="rId24"/>
    <p:sldId id="984" r:id="rId25"/>
    <p:sldId id="1003" r:id="rId26"/>
    <p:sldId id="983" r:id="rId27"/>
    <p:sldId id="1728" r:id="rId28"/>
    <p:sldId id="1791" r:id="rId29"/>
    <p:sldId id="1727" r:id="rId30"/>
    <p:sldId id="1730" r:id="rId31"/>
    <p:sldId id="1731" r:id="rId32"/>
    <p:sldId id="1732" r:id="rId33"/>
    <p:sldId id="1733" r:id="rId34"/>
    <p:sldId id="1734" r:id="rId35"/>
    <p:sldId id="1735" r:id="rId36"/>
    <p:sldId id="1736" r:id="rId37"/>
    <p:sldId id="1737" r:id="rId38"/>
    <p:sldId id="1792" r:id="rId39"/>
    <p:sldId id="1738" r:id="rId40"/>
    <p:sldId id="1739" r:id="rId41"/>
    <p:sldId id="1740" r:id="rId42"/>
    <p:sldId id="1741" r:id="rId43"/>
    <p:sldId id="1742" r:id="rId44"/>
    <p:sldId id="1743" r:id="rId45"/>
    <p:sldId id="1744" r:id="rId46"/>
    <p:sldId id="1745" r:id="rId47"/>
    <p:sldId id="1746" r:id="rId48"/>
    <p:sldId id="1747" r:id="rId49"/>
    <p:sldId id="1748" r:id="rId50"/>
    <p:sldId id="1749" r:id="rId51"/>
    <p:sldId id="1750" r:id="rId52"/>
    <p:sldId id="1751" r:id="rId53"/>
    <p:sldId id="1843" r:id="rId54"/>
    <p:sldId id="1844" r:id="rId55"/>
    <p:sldId id="1752" r:id="rId56"/>
    <p:sldId id="1753" r:id="rId57"/>
    <p:sldId id="1754" r:id="rId58"/>
    <p:sldId id="1755" r:id="rId59"/>
    <p:sldId id="1756" r:id="rId60"/>
    <p:sldId id="1757" r:id="rId61"/>
    <p:sldId id="1758" r:id="rId62"/>
    <p:sldId id="1759" r:id="rId63"/>
    <p:sldId id="1760" r:id="rId64"/>
    <p:sldId id="1761" r:id="rId65"/>
    <p:sldId id="1762" r:id="rId66"/>
    <p:sldId id="1763" r:id="rId67"/>
    <p:sldId id="1764" r:id="rId68"/>
    <p:sldId id="1765" r:id="rId69"/>
    <p:sldId id="1847" r:id="rId70"/>
    <p:sldId id="1845" r:id="rId71"/>
    <p:sldId id="1846" r:id="rId72"/>
    <p:sldId id="1766" r:id="rId73"/>
    <p:sldId id="1848" r:id="rId74"/>
    <p:sldId id="1767" r:id="rId75"/>
    <p:sldId id="1772" r:id="rId76"/>
    <p:sldId id="1849" r:id="rId77"/>
    <p:sldId id="1773" r:id="rId78"/>
    <p:sldId id="1768" r:id="rId79"/>
    <p:sldId id="1771" r:id="rId80"/>
    <p:sldId id="1776" r:id="rId81"/>
    <p:sldId id="1777" r:id="rId82"/>
    <p:sldId id="1778" r:id="rId83"/>
    <p:sldId id="1779" r:id="rId84"/>
    <p:sldId id="1780" r:id="rId85"/>
    <p:sldId id="1781" r:id="rId86"/>
    <p:sldId id="1782" r:id="rId87"/>
    <p:sldId id="1783" r:id="rId88"/>
    <p:sldId id="1784" r:id="rId89"/>
    <p:sldId id="1785" r:id="rId90"/>
    <p:sldId id="1786" r:id="rId91"/>
    <p:sldId id="1800" r:id="rId92"/>
    <p:sldId id="1801" r:id="rId93"/>
    <p:sldId id="1802" r:id="rId94"/>
    <p:sldId id="1803" r:id="rId95"/>
    <p:sldId id="1804" r:id="rId96"/>
    <p:sldId id="1805" r:id="rId97"/>
    <p:sldId id="1806" r:id="rId98"/>
    <p:sldId id="1850" r:id="rId99"/>
    <p:sldId id="1807" r:id="rId100"/>
    <p:sldId id="1808" r:id="rId101"/>
    <p:sldId id="1809" r:id="rId102"/>
    <p:sldId id="1810" r:id="rId103"/>
    <p:sldId id="1811" r:id="rId104"/>
    <p:sldId id="1812" r:id="rId105"/>
    <p:sldId id="1813" r:id="rId106"/>
    <p:sldId id="1814" r:id="rId107"/>
    <p:sldId id="1815" r:id="rId108"/>
    <p:sldId id="1816" r:id="rId109"/>
    <p:sldId id="1817" r:id="rId110"/>
    <p:sldId id="1818" r:id="rId111"/>
    <p:sldId id="1819" r:id="rId112"/>
    <p:sldId id="1820" r:id="rId113"/>
    <p:sldId id="969" r:id="rId114"/>
    <p:sldId id="970" r:id="rId115"/>
    <p:sldId id="971" r:id="rId116"/>
    <p:sldId id="972" r:id="rId117"/>
    <p:sldId id="973" r:id="rId118"/>
    <p:sldId id="974" r:id="rId119"/>
    <p:sldId id="975" r:id="rId120"/>
    <p:sldId id="1597" r:id="rId121"/>
    <p:sldId id="852" r:id="rId122"/>
  </p:sldIdLst>
  <p:sldSz cx="12192000" cy="6858000"/>
  <p:notesSz cx="9240838" cy="6954838"/>
  <p:defaultTextStyle>
    <a:defPPr>
      <a:defRPr lang="en-US"/>
    </a:defPPr>
    <a:lvl1pPr algn="l" rtl="0" fontAlgn="base">
      <a:spcBef>
        <a:spcPct val="0"/>
      </a:spcBef>
      <a:spcAft>
        <a:spcPct val="0"/>
      </a:spcAft>
      <a:defRPr kern="1200">
        <a:solidFill>
          <a:schemeClr val="tx1"/>
        </a:solidFill>
        <a:latin typeface="Verdana" pitchFamily="34" charset="0"/>
        <a:ea typeface="+mn-ea"/>
        <a:cs typeface="Arial" charset="0"/>
      </a:defRPr>
    </a:lvl1pPr>
    <a:lvl2pPr marL="457200" algn="l" rtl="0" fontAlgn="base">
      <a:spcBef>
        <a:spcPct val="0"/>
      </a:spcBef>
      <a:spcAft>
        <a:spcPct val="0"/>
      </a:spcAft>
      <a:defRPr kern="1200">
        <a:solidFill>
          <a:schemeClr val="tx1"/>
        </a:solidFill>
        <a:latin typeface="Verdana" pitchFamily="34" charset="0"/>
        <a:ea typeface="+mn-ea"/>
        <a:cs typeface="Arial" charset="0"/>
      </a:defRPr>
    </a:lvl2pPr>
    <a:lvl3pPr marL="914400" algn="l" rtl="0" fontAlgn="base">
      <a:spcBef>
        <a:spcPct val="0"/>
      </a:spcBef>
      <a:spcAft>
        <a:spcPct val="0"/>
      </a:spcAft>
      <a:defRPr kern="1200">
        <a:solidFill>
          <a:schemeClr val="tx1"/>
        </a:solidFill>
        <a:latin typeface="Verdana" pitchFamily="34" charset="0"/>
        <a:ea typeface="+mn-ea"/>
        <a:cs typeface="Arial" charset="0"/>
      </a:defRPr>
    </a:lvl3pPr>
    <a:lvl4pPr marL="1371600" algn="l" rtl="0" fontAlgn="base">
      <a:spcBef>
        <a:spcPct val="0"/>
      </a:spcBef>
      <a:spcAft>
        <a:spcPct val="0"/>
      </a:spcAft>
      <a:defRPr kern="1200">
        <a:solidFill>
          <a:schemeClr val="tx1"/>
        </a:solidFill>
        <a:latin typeface="Verdana" pitchFamily="34" charset="0"/>
        <a:ea typeface="+mn-ea"/>
        <a:cs typeface="Arial" charset="0"/>
      </a:defRPr>
    </a:lvl4pPr>
    <a:lvl5pPr marL="1828800" algn="l" rtl="0" fontAlgn="base">
      <a:spcBef>
        <a:spcPct val="0"/>
      </a:spcBef>
      <a:spcAft>
        <a:spcPct val="0"/>
      </a:spcAft>
      <a:defRPr kern="1200">
        <a:solidFill>
          <a:schemeClr val="tx1"/>
        </a:solidFill>
        <a:latin typeface="Verdana" pitchFamily="34" charset="0"/>
        <a:ea typeface="+mn-ea"/>
        <a:cs typeface="Arial" charset="0"/>
      </a:defRPr>
    </a:lvl5pPr>
    <a:lvl6pPr marL="2286000" algn="l" defTabSz="914400" rtl="0" eaLnBrk="1" latinLnBrk="0" hangingPunct="1">
      <a:defRPr kern="1200">
        <a:solidFill>
          <a:schemeClr val="tx1"/>
        </a:solidFill>
        <a:latin typeface="Verdana" pitchFamily="34" charset="0"/>
        <a:ea typeface="+mn-ea"/>
        <a:cs typeface="Arial" charset="0"/>
      </a:defRPr>
    </a:lvl6pPr>
    <a:lvl7pPr marL="2743200" algn="l" defTabSz="914400" rtl="0" eaLnBrk="1" latinLnBrk="0" hangingPunct="1">
      <a:defRPr kern="1200">
        <a:solidFill>
          <a:schemeClr val="tx1"/>
        </a:solidFill>
        <a:latin typeface="Verdana" pitchFamily="34" charset="0"/>
        <a:ea typeface="+mn-ea"/>
        <a:cs typeface="Arial" charset="0"/>
      </a:defRPr>
    </a:lvl7pPr>
    <a:lvl8pPr marL="3200400" algn="l" defTabSz="914400" rtl="0" eaLnBrk="1" latinLnBrk="0" hangingPunct="1">
      <a:defRPr kern="1200">
        <a:solidFill>
          <a:schemeClr val="tx1"/>
        </a:solidFill>
        <a:latin typeface="Verdana" pitchFamily="34" charset="0"/>
        <a:ea typeface="+mn-ea"/>
        <a:cs typeface="Arial" charset="0"/>
      </a:defRPr>
    </a:lvl8pPr>
    <a:lvl9pPr marL="3657600" algn="l" defTabSz="914400" rtl="0" eaLnBrk="1" latinLnBrk="0" hangingPunct="1">
      <a:defRPr kern="1200">
        <a:solidFill>
          <a:schemeClr val="tx1"/>
        </a:solidFill>
        <a:latin typeface="Verdana" pitchFamily="34" charset="0"/>
        <a:ea typeface="+mn-ea"/>
        <a:cs typeface="Arial"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9480"/>
    <a:srgbClr val="993366"/>
    <a:srgbClr val="C7C7C7"/>
    <a:srgbClr val="000000"/>
    <a:srgbClr val="FF0000"/>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100" autoAdjust="0"/>
    <p:restoredTop sz="94671" autoAdjust="0"/>
  </p:normalViewPr>
  <p:slideViewPr>
    <p:cSldViewPr>
      <p:cViewPr varScale="1">
        <p:scale>
          <a:sx n="112" d="100"/>
          <a:sy n="112" d="100"/>
        </p:scale>
        <p:origin x="144" y="96"/>
      </p:cViewPr>
      <p:guideLst>
        <p:guide orient="horz" pos="2160"/>
        <p:guide pos="3840"/>
      </p:guideLst>
    </p:cSldViewPr>
  </p:slideViewPr>
  <p:outlineViewPr>
    <p:cViewPr>
      <p:scale>
        <a:sx n="33" d="100"/>
        <a:sy n="33" d="100"/>
      </p:scale>
      <p:origin x="0" y="4902"/>
    </p:cViewPr>
  </p:outlineViewPr>
  <p:notesTextViewPr>
    <p:cViewPr>
      <p:scale>
        <a:sx n="100" d="100"/>
        <a:sy n="100" d="100"/>
      </p:scale>
      <p:origin x="0" y="0"/>
    </p:cViewPr>
  </p:notesTextViewPr>
  <p:sorterViewPr>
    <p:cViewPr>
      <p:scale>
        <a:sx n="66" d="100"/>
        <a:sy n="66" d="100"/>
      </p:scale>
      <p:origin x="0" y="-276"/>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117" Type="http://schemas.openxmlformats.org/officeDocument/2006/relationships/slide" Target="slides/slide114.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12" Type="http://schemas.openxmlformats.org/officeDocument/2006/relationships/slide" Target="slides/slide109.xml"/><Relationship Id="rId16" Type="http://schemas.openxmlformats.org/officeDocument/2006/relationships/slide" Target="slides/slide13.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102" Type="http://schemas.openxmlformats.org/officeDocument/2006/relationships/slide" Target="slides/slide99.xml"/><Relationship Id="rId123" Type="http://schemas.openxmlformats.org/officeDocument/2006/relationships/notesMaster" Target="notesMasters/notesMaster1.xml"/><Relationship Id="rId128" Type="http://schemas.openxmlformats.org/officeDocument/2006/relationships/tableStyles" Target="tableStyles.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slide" Target="slides/slide92.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113" Type="http://schemas.openxmlformats.org/officeDocument/2006/relationships/slide" Target="slides/slide110.xml"/><Relationship Id="rId118" Type="http://schemas.openxmlformats.org/officeDocument/2006/relationships/slide" Target="slides/slide115.xml"/><Relationship Id="rId80" Type="http://schemas.openxmlformats.org/officeDocument/2006/relationships/slide" Target="slides/slide77.xml"/><Relationship Id="rId85" Type="http://schemas.openxmlformats.org/officeDocument/2006/relationships/slide" Target="slides/slide82.xml"/><Relationship Id="rId12" Type="http://schemas.openxmlformats.org/officeDocument/2006/relationships/slide" Target="slides/slide9.xml"/><Relationship Id="rId17" Type="http://schemas.openxmlformats.org/officeDocument/2006/relationships/slide" Target="slides/slide14.xml"/><Relationship Id="rId33" Type="http://schemas.openxmlformats.org/officeDocument/2006/relationships/slide" Target="slides/slide30.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slide" Target="slides/slide100.xml"/><Relationship Id="rId108" Type="http://schemas.openxmlformats.org/officeDocument/2006/relationships/slide" Target="slides/slide105.xml"/><Relationship Id="rId124" Type="http://schemas.openxmlformats.org/officeDocument/2006/relationships/handoutMaster" Target="handoutMasters/handoutMaster1.xml"/><Relationship Id="rId54" Type="http://schemas.openxmlformats.org/officeDocument/2006/relationships/slide" Target="slides/slide51.xml"/><Relationship Id="rId70" Type="http://schemas.openxmlformats.org/officeDocument/2006/relationships/slide" Target="slides/slide67.xml"/><Relationship Id="rId75" Type="http://schemas.openxmlformats.org/officeDocument/2006/relationships/slide" Target="slides/slide72.xml"/><Relationship Id="rId91" Type="http://schemas.openxmlformats.org/officeDocument/2006/relationships/slide" Target="slides/slide88.xml"/><Relationship Id="rId96" Type="http://schemas.openxmlformats.org/officeDocument/2006/relationships/slide" Target="slides/slide93.xml"/><Relationship Id="rId1" Type="http://schemas.openxmlformats.org/officeDocument/2006/relationships/slideMaster" Target="slideMasters/slideMaster1.xml"/><Relationship Id="rId6" Type="http://schemas.openxmlformats.org/officeDocument/2006/relationships/slide" Target="slides/slide3.xml"/><Relationship Id="rId23" Type="http://schemas.openxmlformats.org/officeDocument/2006/relationships/slide" Target="slides/slide20.xml"/><Relationship Id="rId28" Type="http://schemas.openxmlformats.org/officeDocument/2006/relationships/slide" Target="slides/slide25.xml"/><Relationship Id="rId49" Type="http://schemas.openxmlformats.org/officeDocument/2006/relationships/slide" Target="slides/slide46.xml"/><Relationship Id="rId114" Type="http://schemas.openxmlformats.org/officeDocument/2006/relationships/slide" Target="slides/slide111.xml"/><Relationship Id="rId119" Type="http://schemas.openxmlformats.org/officeDocument/2006/relationships/slide" Target="slides/slide116.xml"/><Relationship Id="rId44" Type="http://schemas.openxmlformats.org/officeDocument/2006/relationships/slide" Target="slides/slide41.xml"/><Relationship Id="rId60" Type="http://schemas.openxmlformats.org/officeDocument/2006/relationships/slide" Target="slides/slide57.xml"/><Relationship Id="rId65" Type="http://schemas.openxmlformats.org/officeDocument/2006/relationships/slide" Target="slides/slide62.xml"/><Relationship Id="rId81" Type="http://schemas.openxmlformats.org/officeDocument/2006/relationships/slide" Target="slides/slide78.xml"/><Relationship Id="rId86" Type="http://schemas.openxmlformats.org/officeDocument/2006/relationships/slide" Target="slides/slide83.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slide" Target="slides/slide10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120" Type="http://schemas.openxmlformats.org/officeDocument/2006/relationships/slide" Target="slides/slide117.xml"/><Relationship Id="rId125" Type="http://schemas.openxmlformats.org/officeDocument/2006/relationships/presProps" Target="presProps.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slide" Target="slides/slide107.xml"/><Relationship Id="rId115" Type="http://schemas.openxmlformats.org/officeDocument/2006/relationships/slide" Target="slides/slide112.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126" Type="http://schemas.openxmlformats.org/officeDocument/2006/relationships/viewProps" Target="viewProps.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121" Type="http://schemas.openxmlformats.org/officeDocument/2006/relationships/slide" Target="slides/slide118.xml"/><Relationship Id="rId3" Type="http://schemas.openxmlformats.org/officeDocument/2006/relationships/slideMaster" Target="slideMasters/slideMaster3.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 Id="rId116" Type="http://schemas.openxmlformats.org/officeDocument/2006/relationships/slide" Target="slides/slide113.xml"/><Relationship Id="rId20" Type="http://schemas.openxmlformats.org/officeDocument/2006/relationships/slide" Target="slides/slide17.xml"/><Relationship Id="rId41" Type="http://schemas.openxmlformats.org/officeDocument/2006/relationships/slide" Target="slides/slide38.xml"/><Relationship Id="rId62" Type="http://schemas.openxmlformats.org/officeDocument/2006/relationships/slide" Target="slides/slide59.xml"/><Relationship Id="rId83" Type="http://schemas.openxmlformats.org/officeDocument/2006/relationships/slide" Target="slides/slide80.xml"/><Relationship Id="rId88" Type="http://schemas.openxmlformats.org/officeDocument/2006/relationships/slide" Target="slides/slide85.xml"/><Relationship Id="rId111" Type="http://schemas.openxmlformats.org/officeDocument/2006/relationships/slide" Target="slides/slide108.xml"/><Relationship Id="rId15" Type="http://schemas.openxmlformats.org/officeDocument/2006/relationships/slide" Target="slides/slide12.xml"/><Relationship Id="rId36" Type="http://schemas.openxmlformats.org/officeDocument/2006/relationships/slide" Target="slides/slide33.xml"/><Relationship Id="rId57" Type="http://schemas.openxmlformats.org/officeDocument/2006/relationships/slide" Target="slides/slide54.xml"/><Relationship Id="rId106" Type="http://schemas.openxmlformats.org/officeDocument/2006/relationships/slide" Target="slides/slide103.xml"/><Relationship Id="rId127" Type="http://schemas.openxmlformats.org/officeDocument/2006/relationships/theme" Target="theme/theme1.xml"/><Relationship Id="rId10" Type="http://schemas.openxmlformats.org/officeDocument/2006/relationships/slide" Target="slides/slide7.xml"/><Relationship Id="rId31" Type="http://schemas.openxmlformats.org/officeDocument/2006/relationships/slide" Target="slides/slide28.xml"/><Relationship Id="rId52" Type="http://schemas.openxmlformats.org/officeDocument/2006/relationships/slide" Target="slides/slide49.xml"/><Relationship Id="rId73" Type="http://schemas.openxmlformats.org/officeDocument/2006/relationships/slide" Target="slides/slide70.xml"/><Relationship Id="rId78" Type="http://schemas.openxmlformats.org/officeDocument/2006/relationships/slide" Target="slides/slide75.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122" Type="http://schemas.openxmlformats.org/officeDocument/2006/relationships/slide" Target="slides/slide119.xml"/><Relationship Id="rId4" Type="http://schemas.openxmlformats.org/officeDocument/2006/relationships/slide" Target="slides/slide1.xml"/><Relationship Id="rId9"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4003675" cy="347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smtClean="0">
                <a:latin typeface="Arial" charset="0"/>
              </a:defRPr>
            </a:lvl1pPr>
          </a:lstStyle>
          <a:p>
            <a:pPr>
              <a:defRPr/>
            </a:pPr>
            <a:endParaRPr lang="en-US" dirty="0"/>
          </a:p>
        </p:txBody>
      </p:sp>
      <p:sp>
        <p:nvSpPr>
          <p:cNvPr id="3075" name="Rectangle 3"/>
          <p:cNvSpPr>
            <a:spLocks noGrp="1" noChangeArrowheads="1"/>
          </p:cNvSpPr>
          <p:nvPr>
            <p:ph type="dt" sz="quarter" idx="1"/>
          </p:nvPr>
        </p:nvSpPr>
        <p:spPr bwMode="auto">
          <a:xfrm>
            <a:off x="5235575" y="0"/>
            <a:ext cx="4003675" cy="347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smtClean="0">
                <a:latin typeface="Arial" charset="0"/>
              </a:defRPr>
            </a:lvl1pPr>
          </a:lstStyle>
          <a:p>
            <a:pPr>
              <a:defRPr/>
            </a:pPr>
            <a:endParaRPr lang="en-US" dirty="0"/>
          </a:p>
        </p:txBody>
      </p:sp>
      <p:sp>
        <p:nvSpPr>
          <p:cNvPr id="3076" name="Rectangle 4"/>
          <p:cNvSpPr>
            <a:spLocks noGrp="1" noChangeArrowheads="1"/>
          </p:cNvSpPr>
          <p:nvPr>
            <p:ph type="ftr" sz="quarter" idx="2"/>
          </p:nvPr>
        </p:nvSpPr>
        <p:spPr bwMode="auto">
          <a:xfrm>
            <a:off x="0" y="6605588"/>
            <a:ext cx="4003675" cy="34766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smtClean="0">
                <a:latin typeface="Arial" charset="0"/>
              </a:defRPr>
            </a:lvl1pPr>
          </a:lstStyle>
          <a:p>
            <a:pPr>
              <a:defRPr/>
            </a:pPr>
            <a:endParaRPr lang="en-US" dirty="0"/>
          </a:p>
        </p:txBody>
      </p:sp>
      <p:sp>
        <p:nvSpPr>
          <p:cNvPr id="3077" name="Rectangle 5"/>
          <p:cNvSpPr>
            <a:spLocks noGrp="1" noChangeArrowheads="1"/>
          </p:cNvSpPr>
          <p:nvPr>
            <p:ph type="sldNum" sz="quarter" idx="3"/>
          </p:nvPr>
        </p:nvSpPr>
        <p:spPr bwMode="auto">
          <a:xfrm>
            <a:off x="5235575" y="6605588"/>
            <a:ext cx="4003675" cy="34766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smtClean="0">
                <a:latin typeface="Arial" charset="0"/>
              </a:defRPr>
            </a:lvl1pPr>
          </a:lstStyle>
          <a:p>
            <a:pPr>
              <a:defRPr/>
            </a:pPr>
            <a:fld id="{92F7831D-801C-46EA-86DA-844BD6A16010}" type="slidenum">
              <a:rPr lang="en-US"/>
              <a:pPr>
                <a:defRPr/>
              </a:pPr>
              <a:t>‹#›</a:t>
            </a:fld>
            <a:endParaRPr lang="en-US" dirty="0"/>
          </a:p>
        </p:txBody>
      </p:sp>
    </p:spTree>
    <p:extLst>
      <p:ext uri="{BB962C8B-B14F-4D97-AF65-F5344CB8AC3E}">
        <p14:creationId xmlns:p14="http://schemas.microsoft.com/office/powerpoint/2010/main" val="29795326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4003675" cy="347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smtClean="0">
                <a:latin typeface="Arial" charset="0"/>
              </a:defRPr>
            </a:lvl1pPr>
          </a:lstStyle>
          <a:p>
            <a:pPr>
              <a:defRPr/>
            </a:pPr>
            <a:endParaRPr lang="en-US" dirty="0"/>
          </a:p>
        </p:txBody>
      </p:sp>
      <p:sp>
        <p:nvSpPr>
          <p:cNvPr id="4099" name="Rectangle 3"/>
          <p:cNvSpPr>
            <a:spLocks noGrp="1" noChangeArrowheads="1"/>
          </p:cNvSpPr>
          <p:nvPr>
            <p:ph type="dt" idx="1"/>
          </p:nvPr>
        </p:nvSpPr>
        <p:spPr bwMode="auto">
          <a:xfrm>
            <a:off x="5235575" y="0"/>
            <a:ext cx="4003675" cy="347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smtClean="0">
                <a:latin typeface="Arial" charset="0"/>
              </a:defRPr>
            </a:lvl1pPr>
          </a:lstStyle>
          <a:p>
            <a:pPr>
              <a:defRPr/>
            </a:pPr>
            <a:endParaRPr lang="en-US" dirty="0"/>
          </a:p>
        </p:txBody>
      </p:sp>
      <p:sp>
        <p:nvSpPr>
          <p:cNvPr id="48132" name="Rectangle 4"/>
          <p:cNvSpPr>
            <a:spLocks noGrp="1" noRot="1" noChangeAspect="1" noChangeArrowheads="1" noTextEdit="1"/>
          </p:cNvSpPr>
          <p:nvPr>
            <p:ph type="sldImg" idx="2"/>
          </p:nvPr>
        </p:nvSpPr>
        <p:spPr bwMode="auto">
          <a:xfrm>
            <a:off x="2303463" y="522288"/>
            <a:ext cx="4633912" cy="2606675"/>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923925" y="3303588"/>
            <a:ext cx="7392988" cy="312896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102" name="Rectangle 6"/>
          <p:cNvSpPr>
            <a:spLocks noGrp="1" noChangeArrowheads="1"/>
          </p:cNvSpPr>
          <p:nvPr>
            <p:ph type="ftr" sz="quarter" idx="4"/>
          </p:nvPr>
        </p:nvSpPr>
        <p:spPr bwMode="auto">
          <a:xfrm>
            <a:off x="0" y="6605588"/>
            <a:ext cx="4003675" cy="34766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smtClean="0">
                <a:latin typeface="Arial" charset="0"/>
              </a:defRPr>
            </a:lvl1pPr>
          </a:lstStyle>
          <a:p>
            <a:pPr>
              <a:defRPr/>
            </a:pPr>
            <a:endParaRPr lang="en-US" dirty="0"/>
          </a:p>
        </p:txBody>
      </p:sp>
      <p:sp>
        <p:nvSpPr>
          <p:cNvPr id="4103" name="Rectangle 7"/>
          <p:cNvSpPr>
            <a:spLocks noGrp="1" noChangeArrowheads="1"/>
          </p:cNvSpPr>
          <p:nvPr>
            <p:ph type="sldNum" sz="quarter" idx="5"/>
          </p:nvPr>
        </p:nvSpPr>
        <p:spPr bwMode="auto">
          <a:xfrm>
            <a:off x="5235575" y="6605588"/>
            <a:ext cx="4003675" cy="34766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smtClean="0">
                <a:latin typeface="Arial" charset="0"/>
              </a:defRPr>
            </a:lvl1pPr>
          </a:lstStyle>
          <a:p>
            <a:pPr>
              <a:defRPr/>
            </a:pPr>
            <a:fld id="{26A3953D-5909-4241-B856-34C355E70DD7}" type="slidenum">
              <a:rPr lang="en-US"/>
              <a:pPr>
                <a:defRPr/>
              </a:pPr>
              <a:t>‹#›</a:t>
            </a:fld>
            <a:endParaRPr lang="en-US" dirty="0"/>
          </a:p>
        </p:txBody>
      </p:sp>
    </p:spTree>
    <p:extLst>
      <p:ext uri="{BB962C8B-B14F-4D97-AF65-F5344CB8AC3E}">
        <p14:creationId xmlns:p14="http://schemas.microsoft.com/office/powerpoint/2010/main" val="97750388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8467" y="20638"/>
            <a:ext cx="12192000" cy="6858000"/>
            <a:chOff x="0" y="0"/>
            <a:chExt cx="5760" cy="4320"/>
          </a:xfrm>
        </p:grpSpPr>
        <p:sp>
          <p:nvSpPr>
            <p:cNvPr id="5" name="Freeform 3"/>
            <p:cNvSpPr>
              <a:spLocks/>
            </p:cNvSpPr>
            <p:nvPr/>
          </p:nvSpPr>
          <p:spPr bwMode="hidden">
            <a:xfrm>
              <a:off x="0" y="3072"/>
              <a:ext cx="5760" cy="1248"/>
            </a:xfrm>
            <a:custGeom>
              <a:avLst/>
              <a:gdLst/>
              <a:ahLst/>
              <a:cxnLst>
                <a:cxn ang="0">
                  <a:pos x="6027" y="2296"/>
                </a:cxn>
                <a:cxn ang="0">
                  <a:pos x="0" y="2296"/>
                </a:cxn>
                <a:cxn ang="0">
                  <a:pos x="0" y="0"/>
                </a:cxn>
                <a:cxn ang="0">
                  <a:pos x="6027" y="0"/>
                </a:cxn>
                <a:cxn ang="0">
                  <a:pos x="6027" y="2296"/>
                </a:cxn>
                <a:cxn ang="0">
                  <a:pos x="6027" y="2296"/>
                </a:cxn>
              </a:cxnLst>
              <a:rect l="0" t="0" r="r" b="b"/>
              <a:pathLst>
                <a:path w="6027" h="2296">
                  <a:moveTo>
                    <a:pt x="6027" y="2296"/>
                  </a:moveTo>
                  <a:lnTo>
                    <a:pt x="0" y="2296"/>
                  </a:lnTo>
                  <a:lnTo>
                    <a:pt x="0" y="0"/>
                  </a:lnTo>
                  <a:lnTo>
                    <a:pt x="6027" y="0"/>
                  </a:lnTo>
                  <a:lnTo>
                    <a:pt x="6027" y="2296"/>
                  </a:lnTo>
                  <a:lnTo>
                    <a:pt x="6027" y="2296"/>
                  </a:lnTo>
                  <a:close/>
                </a:path>
              </a:pathLst>
            </a:custGeom>
            <a:gradFill rotWithShape="0">
              <a:gsLst>
                <a:gs pos="0">
                  <a:schemeClr val="bg1"/>
                </a:gs>
                <a:gs pos="100000">
                  <a:schemeClr val="accent2"/>
                </a:gs>
              </a:gsLst>
              <a:lin ang="5400000" scaled="1"/>
            </a:gradFill>
            <a:ln w="9525">
              <a:noFill/>
              <a:round/>
              <a:headEnd/>
              <a:tailEnd/>
            </a:ln>
          </p:spPr>
          <p:txBody>
            <a:bodyPr/>
            <a:lstStyle/>
            <a:p>
              <a:pPr>
                <a:defRPr/>
              </a:pPr>
              <a:endParaRPr lang="en-US" dirty="0"/>
            </a:p>
          </p:txBody>
        </p:sp>
        <p:sp>
          <p:nvSpPr>
            <p:cNvPr id="6" name="Freeform 4"/>
            <p:cNvSpPr>
              <a:spLocks/>
            </p:cNvSpPr>
            <p:nvPr/>
          </p:nvSpPr>
          <p:spPr bwMode="hidden">
            <a:xfrm>
              <a:off x="0" y="0"/>
              <a:ext cx="5760" cy="3072"/>
            </a:xfrm>
            <a:custGeom>
              <a:avLst/>
              <a:gdLst/>
              <a:ahLst/>
              <a:cxnLst>
                <a:cxn ang="0">
                  <a:pos x="6027" y="2296"/>
                </a:cxn>
                <a:cxn ang="0">
                  <a:pos x="0" y="2296"/>
                </a:cxn>
                <a:cxn ang="0">
                  <a:pos x="0" y="0"/>
                </a:cxn>
                <a:cxn ang="0">
                  <a:pos x="6027" y="0"/>
                </a:cxn>
                <a:cxn ang="0">
                  <a:pos x="6027" y="2296"/>
                </a:cxn>
                <a:cxn ang="0">
                  <a:pos x="6027" y="2296"/>
                </a:cxn>
              </a:cxnLst>
              <a:rect l="0" t="0" r="r" b="b"/>
              <a:pathLst>
                <a:path w="6027" h="2296">
                  <a:moveTo>
                    <a:pt x="6027" y="2296"/>
                  </a:moveTo>
                  <a:lnTo>
                    <a:pt x="0" y="2296"/>
                  </a:lnTo>
                  <a:lnTo>
                    <a:pt x="0" y="0"/>
                  </a:lnTo>
                  <a:lnTo>
                    <a:pt x="6027" y="0"/>
                  </a:lnTo>
                  <a:lnTo>
                    <a:pt x="6027" y="2296"/>
                  </a:lnTo>
                  <a:lnTo>
                    <a:pt x="6027" y="2296"/>
                  </a:lnTo>
                  <a:close/>
                </a:path>
              </a:pathLst>
            </a:custGeom>
            <a:gradFill rotWithShape="0">
              <a:gsLst>
                <a:gs pos="0">
                  <a:schemeClr val="bg1">
                    <a:gamma/>
                    <a:shade val="46275"/>
                    <a:invGamma/>
                  </a:schemeClr>
                </a:gs>
                <a:gs pos="100000">
                  <a:schemeClr val="bg1"/>
                </a:gs>
              </a:gsLst>
              <a:lin ang="5400000" scaled="1"/>
            </a:gradFill>
            <a:ln w="9525">
              <a:noFill/>
              <a:round/>
              <a:headEnd/>
              <a:tailEnd/>
            </a:ln>
          </p:spPr>
          <p:txBody>
            <a:bodyPr/>
            <a:lstStyle/>
            <a:p>
              <a:pPr>
                <a:defRPr/>
              </a:pPr>
              <a:endParaRPr lang="en-US" dirty="0"/>
            </a:p>
          </p:txBody>
        </p:sp>
      </p:grpSp>
      <p:sp>
        <p:nvSpPr>
          <p:cNvPr id="7" name="Freeform 5"/>
          <p:cNvSpPr>
            <a:spLocks/>
          </p:cNvSpPr>
          <p:nvPr/>
        </p:nvSpPr>
        <p:spPr bwMode="hidden">
          <a:xfrm>
            <a:off x="8322733" y="6269038"/>
            <a:ext cx="3860800" cy="609600"/>
          </a:xfrm>
          <a:custGeom>
            <a:avLst/>
            <a:gdLst/>
            <a:ahLst/>
            <a:cxnLst>
              <a:cxn ang="0">
                <a:pos x="5748" y="246"/>
              </a:cxn>
              <a:cxn ang="0">
                <a:pos x="0" y="246"/>
              </a:cxn>
              <a:cxn ang="0">
                <a:pos x="0" y="0"/>
              </a:cxn>
              <a:cxn ang="0">
                <a:pos x="5748" y="0"/>
              </a:cxn>
              <a:cxn ang="0">
                <a:pos x="5748" y="246"/>
              </a:cxn>
              <a:cxn ang="0">
                <a:pos x="5748" y="246"/>
              </a:cxn>
            </a:cxnLst>
            <a:rect l="0" t="0" r="r" b="b"/>
            <a:pathLst>
              <a:path w="5748" h="246">
                <a:moveTo>
                  <a:pt x="5748" y="246"/>
                </a:moveTo>
                <a:lnTo>
                  <a:pt x="0" y="246"/>
                </a:lnTo>
                <a:lnTo>
                  <a:pt x="0" y="0"/>
                </a:lnTo>
                <a:lnTo>
                  <a:pt x="5748" y="0"/>
                </a:lnTo>
                <a:lnTo>
                  <a:pt x="5748" y="246"/>
                </a:lnTo>
                <a:lnTo>
                  <a:pt x="5748" y="246"/>
                </a:lnTo>
                <a:close/>
              </a:path>
            </a:pathLst>
          </a:custGeom>
          <a:gradFill rotWithShape="0">
            <a:gsLst>
              <a:gs pos="0">
                <a:schemeClr val="bg1"/>
              </a:gs>
              <a:gs pos="100000">
                <a:schemeClr val="hlink"/>
              </a:gs>
            </a:gsLst>
            <a:lin ang="18900000" scaled="1"/>
          </a:gradFill>
          <a:ln w="9525">
            <a:noFill/>
            <a:round/>
            <a:headEnd/>
            <a:tailEnd/>
          </a:ln>
        </p:spPr>
        <p:txBody>
          <a:bodyPr/>
          <a:lstStyle/>
          <a:p>
            <a:pPr>
              <a:defRPr/>
            </a:pPr>
            <a:endParaRPr lang="en-US" dirty="0"/>
          </a:p>
        </p:txBody>
      </p:sp>
      <p:grpSp>
        <p:nvGrpSpPr>
          <p:cNvPr id="8" name="Group 6"/>
          <p:cNvGrpSpPr>
            <a:grpSpLocks/>
          </p:cNvGrpSpPr>
          <p:nvPr/>
        </p:nvGrpSpPr>
        <p:grpSpPr bwMode="auto">
          <a:xfrm>
            <a:off x="-2117" y="6034088"/>
            <a:ext cx="10460568" cy="850900"/>
            <a:chOff x="0" y="3792"/>
            <a:chExt cx="4942" cy="536"/>
          </a:xfrm>
        </p:grpSpPr>
        <p:sp>
          <p:nvSpPr>
            <p:cNvPr id="9" name="Freeform 7"/>
            <p:cNvSpPr>
              <a:spLocks/>
            </p:cNvSpPr>
            <p:nvPr userDrawn="1"/>
          </p:nvSpPr>
          <p:spPr bwMode="ltGray">
            <a:xfrm>
              <a:off x="1488" y="3792"/>
              <a:ext cx="3240" cy="536"/>
            </a:xfrm>
            <a:custGeom>
              <a:avLst/>
              <a:gdLst/>
              <a:ahLst/>
              <a:cxnLst>
                <a:cxn ang="0">
                  <a:pos x="3132" y="469"/>
                </a:cxn>
                <a:cxn ang="0">
                  <a:pos x="2995" y="395"/>
                </a:cxn>
                <a:cxn ang="0">
                  <a:pos x="2911" y="375"/>
                </a:cxn>
                <a:cxn ang="0">
                  <a:pos x="2678" y="228"/>
                </a:cxn>
                <a:cxn ang="0">
                  <a:pos x="2553" y="74"/>
                </a:cxn>
                <a:cxn ang="0">
                  <a:pos x="2457" y="7"/>
                </a:cxn>
                <a:cxn ang="0">
                  <a:pos x="2403" y="47"/>
                </a:cxn>
                <a:cxn ang="0">
                  <a:pos x="2289" y="74"/>
                </a:cxn>
                <a:cxn ang="0">
                  <a:pos x="2134" y="74"/>
                </a:cxn>
                <a:cxn ang="0">
                  <a:pos x="2044" y="128"/>
                </a:cxn>
                <a:cxn ang="0">
                  <a:pos x="1775" y="222"/>
                </a:cxn>
                <a:cxn ang="0">
                  <a:pos x="1602" y="181"/>
                </a:cxn>
                <a:cxn ang="0">
                  <a:pos x="1560" y="101"/>
                </a:cxn>
                <a:cxn ang="0">
                  <a:pos x="1542" y="87"/>
                </a:cxn>
                <a:cxn ang="0">
                  <a:pos x="1446" y="60"/>
                </a:cxn>
                <a:cxn ang="0">
                  <a:pos x="1375" y="74"/>
                </a:cxn>
                <a:cxn ang="0">
                  <a:pos x="1309" y="87"/>
                </a:cxn>
                <a:cxn ang="0">
                  <a:pos x="1243" y="13"/>
                </a:cxn>
                <a:cxn ang="0">
                  <a:pos x="1225" y="0"/>
                </a:cxn>
                <a:cxn ang="0">
                  <a:pos x="1189" y="0"/>
                </a:cxn>
                <a:cxn ang="0">
                  <a:pos x="1106" y="34"/>
                </a:cxn>
                <a:cxn ang="0">
                  <a:pos x="1106" y="34"/>
                </a:cxn>
                <a:cxn ang="0">
                  <a:pos x="1094" y="40"/>
                </a:cxn>
                <a:cxn ang="0">
                  <a:pos x="1070" y="54"/>
                </a:cxn>
                <a:cxn ang="0">
                  <a:pos x="1034" y="74"/>
                </a:cxn>
                <a:cxn ang="0">
                  <a:pos x="1004" y="74"/>
                </a:cxn>
                <a:cxn ang="0">
                  <a:pos x="986" y="74"/>
                </a:cxn>
                <a:cxn ang="0">
                  <a:pos x="956" y="81"/>
                </a:cxn>
                <a:cxn ang="0">
                  <a:pos x="920" y="94"/>
                </a:cxn>
                <a:cxn ang="0">
                  <a:pos x="884" y="107"/>
                </a:cxn>
                <a:cxn ang="0">
                  <a:pos x="843" y="128"/>
                </a:cxn>
                <a:cxn ang="0">
                  <a:pos x="813" y="141"/>
                </a:cxn>
                <a:cxn ang="0">
                  <a:pos x="789" y="148"/>
                </a:cxn>
                <a:cxn ang="0">
                  <a:pos x="783" y="154"/>
                </a:cxn>
                <a:cxn ang="0">
                  <a:pos x="556" y="228"/>
                </a:cxn>
                <a:cxn ang="0">
                  <a:pos x="394" y="294"/>
                </a:cxn>
                <a:cxn ang="0">
                  <a:pos x="107" y="462"/>
                </a:cxn>
                <a:cxn ang="0">
                  <a:pos x="0" y="536"/>
                </a:cxn>
                <a:cxn ang="0">
                  <a:pos x="3240" y="536"/>
                </a:cxn>
                <a:cxn ang="0">
                  <a:pos x="3132" y="469"/>
                </a:cxn>
                <a:cxn ang="0">
                  <a:pos x="3132" y="469"/>
                </a:cxn>
              </a:cxnLst>
              <a:rect l="0" t="0" r="r" b="b"/>
              <a:pathLst>
                <a:path w="3240" h="536">
                  <a:moveTo>
                    <a:pt x="3132" y="469"/>
                  </a:moveTo>
                  <a:lnTo>
                    <a:pt x="2995" y="395"/>
                  </a:lnTo>
                  <a:lnTo>
                    <a:pt x="2911" y="375"/>
                  </a:lnTo>
                  <a:lnTo>
                    <a:pt x="2678" y="228"/>
                  </a:lnTo>
                  <a:lnTo>
                    <a:pt x="2553" y="74"/>
                  </a:lnTo>
                  <a:lnTo>
                    <a:pt x="2457" y="7"/>
                  </a:lnTo>
                  <a:lnTo>
                    <a:pt x="2403" y="47"/>
                  </a:lnTo>
                  <a:lnTo>
                    <a:pt x="2289" y="74"/>
                  </a:lnTo>
                  <a:lnTo>
                    <a:pt x="2134" y="74"/>
                  </a:lnTo>
                  <a:lnTo>
                    <a:pt x="2044" y="128"/>
                  </a:lnTo>
                  <a:lnTo>
                    <a:pt x="1775" y="222"/>
                  </a:lnTo>
                  <a:lnTo>
                    <a:pt x="1602" y="181"/>
                  </a:lnTo>
                  <a:lnTo>
                    <a:pt x="1560" y="101"/>
                  </a:lnTo>
                  <a:lnTo>
                    <a:pt x="1542" y="87"/>
                  </a:lnTo>
                  <a:lnTo>
                    <a:pt x="1446" y="60"/>
                  </a:lnTo>
                  <a:lnTo>
                    <a:pt x="1375" y="74"/>
                  </a:lnTo>
                  <a:lnTo>
                    <a:pt x="1309" y="87"/>
                  </a:lnTo>
                  <a:lnTo>
                    <a:pt x="1243" y="13"/>
                  </a:lnTo>
                  <a:lnTo>
                    <a:pt x="1225" y="0"/>
                  </a:lnTo>
                  <a:lnTo>
                    <a:pt x="1189" y="0"/>
                  </a:lnTo>
                  <a:lnTo>
                    <a:pt x="1106" y="34"/>
                  </a:lnTo>
                  <a:lnTo>
                    <a:pt x="1106" y="34"/>
                  </a:lnTo>
                  <a:lnTo>
                    <a:pt x="1094" y="40"/>
                  </a:lnTo>
                  <a:lnTo>
                    <a:pt x="1070" y="54"/>
                  </a:lnTo>
                  <a:lnTo>
                    <a:pt x="1034" y="74"/>
                  </a:lnTo>
                  <a:lnTo>
                    <a:pt x="1004" y="74"/>
                  </a:lnTo>
                  <a:lnTo>
                    <a:pt x="986" y="74"/>
                  </a:lnTo>
                  <a:lnTo>
                    <a:pt x="956" y="81"/>
                  </a:lnTo>
                  <a:lnTo>
                    <a:pt x="920" y="94"/>
                  </a:lnTo>
                  <a:lnTo>
                    <a:pt x="884" y="107"/>
                  </a:lnTo>
                  <a:lnTo>
                    <a:pt x="843" y="128"/>
                  </a:lnTo>
                  <a:lnTo>
                    <a:pt x="813" y="141"/>
                  </a:lnTo>
                  <a:lnTo>
                    <a:pt x="789" y="148"/>
                  </a:lnTo>
                  <a:lnTo>
                    <a:pt x="783" y="154"/>
                  </a:lnTo>
                  <a:lnTo>
                    <a:pt x="556" y="228"/>
                  </a:lnTo>
                  <a:lnTo>
                    <a:pt x="394" y="294"/>
                  </a:lnTo>
                  <a:lnTo>
                    <a:pt x="107" y="462"/>
                  </a:lnTo>
                  <a:lnTo>
                    <a:pt x="0" y="536"/>
                  </a:lnTo>
                  <a:lnTo>
                    <a:pt x="3240" y="536"/>
                  </a:lnTo>
                  <a:lnTo>
                    <a:pt x="3132" y="469"/>
                  </a:lnTo>
                  <a:lnTo>
                    <a:pt x="3132" y="469"/>
                  </a:lnTo>
                  <a:close/>
                </a:path>
              </a:pathLst>
            </a:custGeom>
            <a:gradFill rotWithShape="0">
              <a:gsLst>
                <a:gs pos="0">
                  <a:schemeClr val="bg2">
                    <a:gamma/>
                    <a:tint val="66667"/>
                    <a:invGamma/>
                  </a:schemeClr>
                </a:gs>
                <a:gs pos="100000">
                  <a:schemeClr val="bg2"/>
                </a:gs>
              </a:gsLst>
              <a:lin ang="5400000" scaled="1"/>
            </a:gradFill>
            <a:ln w="9525">
              <a:noFill/>
              <a:round/>
              <a:headEnd/>
              <a:tailEnd/>
            </a:ln>
          </p:spPr>
          <p:txBody>
            <a:bodyPr/>
            <a:lstStyle/>
            <a:p>
              <a:pPr>
                <a:defRPr/>
              </a:pPr>
              <a:endParaRPr lang="en-US" dirty="0"/>
            </a:p>
          </p:txBody>
        </p:sp>
        <p:grpSp>
          <p:nvGrpSpPr>
            <p:cNvPr id="10" name="Group 8"/>
            <p:cNvGrpSpPr>
              <a:grpSpLocks/>
            </p:cNvGrpSpPr>
            <p:nvPr userDrawn="1"/>
          </p:nvGrpSpPr>
          <p:grpSpPr bwMode="auto">
            <a:xfrm>
              <a:off x="2486" y="3792"/>
              <a:ext cx="2456" cy="536"/>
              <a:chOff x="2486" y="3792"/>
              <a:chExt cx="2456" cy="536"/>
            </a:xfrm>
          </p:grpSpPr>
          <p:sp>
            <p:nvSpPr>
              <p:cNvPr id="12" name="Freeform 9"/>
              <p:cNvSpPr>
                <a:spLocks/>
              </p:cNvSpPr>
              <p:nvPr userDrawn="1"/>
            </p:nvSpPr>
            <p:spPr bwMode="ltGray">
              <a:xfrm>
                <a:off x="3948" y="3799"/>
                <a:ext cx="994" cy="529"/>
              </a:xfrm>
              <a:custGeom>
                <a:avLst/>
                <a:gdLst/>
                <a:ahLst/>
                <a:cxnLst>
                  <a:cxn ang="0">
                    <a:pos x="636" y="373"/>
                  </a:cxn>
                  <a:cxn ang="0">
                    <a:pos x="495" y="370"/>
                  </a:cxn>
                  <a:cxn ang="0">
                    <a:pos x="280" y="249"/>
                  </a:cxn>
                  <a:cxn ang="0">
                    <a:pos x="127" y="66"/>
                  </a:cxn>
                  <a:cxn ang="0">
                    <a:pos x="0" y="0"/>
                  </a:cxn>
                  <a:cxn ang="0">
                    <a:pos x="22" y="26"/>
                  </a:cxn>
                  <a:cxn ang="0">
                    <a:pos x="0" y="65"/>
                  </a:cxn>
                  <a:cxn ang="0">
                    <a:pos x="30" y="119"/>
                  </a:cxn>
                  <a:cxn ang="0">
                    <a:pos x="75" y="243"/>
                  </a:cxn>
                  <a:cxn ang="0">
                    <a:pos x="45" y="422"/>
                  </a:cxn>
                  <a:cxn ang="0">
                    <a:pos x="200" y="329"/>
                  </a:cxn>
                  <a:cxn ang="0">
                    <a:pos x="592" y="527"/>
                  </a:cxn>
                  <a:cxn ang="0">
                    <a:pos x="994" y="529"/>
                  </a:cxn>
                  <a:cxn ang="0">
                    <a:pos x="828" y="473"/>
                  </a:cxn>
                  <a:cxn ang="0">
                    <a:pos x="636" y="373"/>
                  </a:cxn>
                </a:cxnLst>
                <a:rect l="0" t="0" r="r" b="b"/>
                <a:pathLst>
                  <a:path w="994" h="529">
                    <a:moveTo>
                      <a:pt x="636" y="373"/>
                    </a:moveTo>
                    <a:lnTo>
                      <a:pt x="495" y="370"/>
                    </a:lnTo>
                    <a:lnTo>
                      <a:pt x="280" y="249"/>
                    </a:lnTo>
                    <a:lnTo>
                      <a:pt x="127" y="66"/>
                    </a:lnTo>
                    <a:lnTo>
                      <a:pt x="0" y="0"/>
                    </a:lnTo>
                    <a:lnTo>
                      <a:pt x="22" y="26"/>
                    </a:lnTo>
                    <a:lnTo>
                      <a:pt x="0" y="65"/>
                    </a:lnTo>
                    <a:lnTo>
                      <a:pt x="30" y="119"/>
                    </a:lnTo>
                    <a:lnTo>
                      <a:pt x="75" y="243"/>
                    </a:lnTo>
                    <a:lnTo>
                      <a:pt x="45" y="422"/>
                    </a:lnTo>
                    <a:lnTo>
                      <a:pt x="200" y="329"/>
                    </a:lnTo>
                    <a:lnTo>
                      <a:pt x="592" y="527"/>
                    </a:lnTo>
                    <a:lnTo>
                      <a:pt x="994" y="529"/>
                    </a:lnTo>
                    <a:lnTo>
                      <a:pt x="828" y="473"/>
                    </a:lnTo>
                    <a:lnTo>
                      <a:pt x="636" y="373"/>
                    </a:lnTo>
                    <a:close/>
                  </a:path>
                </a:pathLst>
              </a:custGeom>
              <a:solidFill>
                <a:schemeClr val="bg2"/>
              </a:solidFill>
              <a:ln w="9525">
                <a:noFill/>
                <a:round/>
                <a:headEnd/>
                <a:tailEnd/>
              </a:ln>
            </p:spPr>
            <p:txBody>
              <a:bodyPr/>
              <a:lstStyle/>
              <a:p>
                <a:pPr>
                  <a:defRPr/>
                </a:pPr>
                <a:endParaRPr lang="en-US" dirty="0"/>
              </a:p>
            </p:txBody>
          </p:sp>
          <p:sp>
            <p:nvSpPr>
              <p:cNvPr id="13" name="Freeform 10"/>
              <p:cNvSpPr>
                <a:spLocks/>
              </p:cNvSpPr>
              <p:nvPr userDrawn="1"/>
            </p:nvSpPr>
            <p:spPr bwMode="ltGray">
              <a:xfrm>
                <a:off x="2677" y="3792"/>
                <a:ext cx="186" cy="395"/>
              </a:xfrm>
              <a:custGeom>
                <a:avLst/>
                <a:gdLst/>
                <a:ahLst/>
                <a:cxnLst>
                  <a:cxn ang="0">
                    <a:pos x="36" y="0"/>
                  </a:cxn>
                  <a:cxn ang="0">
                    <a:pos x="54" y="18"/>
                  </a:cxn>
                  <a:cxn ang="0">
                    <a:pos x="24" y="30"/>
                  </a:cxn>
                  <a:cxn ang="0">
                    <a:pos x="18" y="66"/>
                  </a:cxn>
                  <a:cxn ang="0">
                    <a:pos x="42" y="114"/>
                  </a:cxn>
                  <a:cxn ang="0">
                    <a:pos x="48" y="162"/>
                  </a:cxn>
                  <a:cxn ang="0">
                    <a:pos x="0" y="353"/>
                  </a:cxn>
                  <a:cxn ang="0">
                    <a:pos x="54" y="233"/>
                  </a:cxn>
                  <a:cxn ang="0">
                    <a:pos x="84" y="216"/>
                  </a:cxn>
                  <a:cxn ang="0">
                    <a:pos x="126" y="126"/>
                  </a:cxn>
                  <a:cxn ang="0">
                    <a:pos x="144" y="120"/>
                  </a:cxn>
                  <a:cxn ang="0">
                    <a:pos x="144" y="90"/>
                  </a:cxn>
                  <a:cxn ang="0">
                    <a:pos x="186" y="66"/>
                  </a:cxn>
                  <a:cxn ang="0">
                    <a:pos x="162" y="60"/>
                  </a:cxn>
                  <a:cxn ang="0">
                    <a:pos x="36" y="0"/>
                  </a:cxn>
                  <a:cxn ang="0">
                    <a:pos x="36" y="0"/>
                  </a:cxn>
                </a:cxnLst>
                <a:rect l="0" t="0" r="r" b="b"/>
                <a:pathLst>
                  <a:path w="186" h="353">
                    <a:moveTo>
                      <a:pt x="36" y="0"/>
                    </a:moveTo>
                    <a:lnTo>
                      <a:pt x="54" y="18"/>
                    </a:lnTo>
                    <a:lnTo>
                      <a:pt x="24" y="30"/>
                    </a:lnTo>
                    <a:lnTo>
                      <a:pt x="18" y="66"/>
                    </a:lnTo>
                    <a:lnTo>
                      <a:pt x="42" y="114"/>
                    </a:lnTo>
                    <a:lnTo>
                      <a:pt x="48" y="162"/>
                    </a:lnTo>
                    <a:lnTo>
                      <a:pt x="0" y="353"/>
                    </a:lnTo>
                    <a:lnTo>
                      <a:pt x="54" y="233"/>
                    </a:lnTo>
                    <a:lnTo>
                      <a:pt x="84" y="216"/>
                    </a:lnTo>
                    <a:lnTo>
                      <a:pt x="126" y="126"/>
                    </a:lnTo>
                    <a:lnTo>
                      <a:pt x="144" y="120"/>
                    </a:lnTo>
                    <a:lnTo>
                      <a:pt x="144" y="90"/>
                    </a:lnTo>
                    <a:lnTo>
                      <a:pt x="186" y="66"/>
                    </a:lnTo>
                    <a:lnTo>
                      <a:pt x="162" y="60"/>
                    </a:lnTo>
                    <a:lnTo>
                      <a:pt x="36" y="0"/>
                    </a:lnTo>
                    <a:lnTo>
                      <a:pt x="36" y="0"/>
                    </a:lnTo>
                    <a:close/>
                  </a:path>
                </a:pathLst>
              </a:custGeom>
              <a:solidFill>
                <a:schemeClr val="bg2"/>
              </a:solidFill>
              <a:ln w="9525">
                <a:noFill/>
                <a:round/>
                <a:headEnd/>
                <a:tailEnd/>
              </a:ln>
            </p:spPr>
            <p:txBody>
              <a:bodyPr/>
              <a:lstStyle/>
              <a:p>
                <a:pPr>
                  <a:defRPr/>
                </a:pPr>
                <a:endParaRPr lang="en-US" dirty="0"/>
              </a:p>
            </p:txBody>
          </p:sp>
          <p:sp>
            <p:nvSpPr>
              <p:cNvPr id="14" name="Freeform 11"/>
              <p:cNvSpPr>
                <a:spLocks/>
              </p:cNvSpPr>
              <p:nvPr userDrawn="1"/>
            </p:nvSpPr>
            <p:spPr bwMode="ltGray">
              <a:xfrm>
                <a:off x="3030" y="3893"/>
                <a:ext cx="378" cy="271"/>
              </a:xfrm>
              <a:custGeom>
                <a:avLst/>
                <a:gdLst/>
                <a:ahLst/>
                <a:cxnLst>
                  <a:cxn ang="0">
                    <a:pos x="18" y="0"/>
                  </a:cxn>
                  <a:cxn ang="0">
                    <a:pos x="12" y="13"/>
                  </a:cxn>
                  <a:cxn ang="0">
                    <a:pos x="0" y="40"/>
                  </a:cxn>
                  <a:cxn ang="0">
                    <a:pos x="60" y="121"/>
                  </a:cxn>
                  <a:cxn ang="0">
                    <a:pos x="310" y="271"/>
                  </a:cxn>
                  <a:cxn ang="0">
                    <a:pos x="290" y="139"/>
                  </a:cxn>
                  <a:cxn ang="0">
                    <a:pos x="378" y="76"/>
                  </a:cxn>
                  <a:cxn ang="0">
                    <a:pos x="251" y="94"/>
                  </a:cxn>
                  <a:cxn ang="0">
                    <a:pos x="90" y="54"/>
                  </a:cxn>
                  <a:cxn ang="0">
                    <a:pos x="18" y="0"/>
                  </a:cxn>
                  <a:cxn ang="0">
                    <a:pos x="18" y="0"/>
                  </a:cxn>
                </a:cxnLst>
                <a:rect l="0" t="0" r="r" b="b"/>
                <a:pathLst>
                  <a:path w="378" h="271">
                    <a:moveTo>
                      <a:pt x="18" y="0"/>
                    </a:moveTo>
                    <a:lnTo>
                      <a:pt x="12" y="13"/>
                    </a:lnTo>
                    <a:lnTo>
                      <a:pt x="0" y="40"/>
                    </a:lnTo>
                    <a:lnTo>
                      <a:pt x="60" y="121"/>
                    </a:lnTo>
                    <a:lnTo>
                      <a:pt x="310" y="271"/>
                    </a:lnTo>
                    <a:lnTo>
                      <a:pt x="290" y="139"/>
                    </a:lnTo>
                    <a:lnTo>
                      <a:pt x="378" y="76"/>
                    </a:lnTo>
                    <a:lnTo>
                      <a:pt x="251" y="94"/>
                    </a:lnTo>
                    <a:lnTo>
                      <a:pt x="90" y="54"/>
                    </a:lnTo>
                    <a:lnTo>
                      <a:pt x="18" y="0"/>
                    </a:lnTo>
                    <a:lnTo>
                      <a:pt x="18" y="0"/>
                    </a:lnTo>
                    <a:close/>
                  </a:path>
                </a:pathLst>
              </a:custGeom>
              <a:solidFill>
                <a:schemeClr val="bg2"/>
              </a:solidFill>
              <a:ln w="9525">
                <a:noFill/>
                <a:round/>
                <a:headEnd/>
                <a:tailEnd/>
              </a:ln>
            </p:spPr>
            <p:txBody>
              <a:bodyPr/>
              <a:lstStyle/>
              <a:p>
                <a:pPr>
                  <a:defRPr/>
                </a:pPr>
                <a:endParaRPr lang="en-US" dirty="0"/>
              </a:p>
            </p:txBody>
          </p:sp>
          <p:sp>
            <p:nvSpPr>
              <p:cNvPr id="15" name="Freeform 12"/>
              <p:cNvSpPr>
                <a:spLocks/>
              </p:cNvSpPr>
              <p:nvPr userDrawn="1"/>
            </p:nvSpPr>
            <p:spPr bwMode="ltGray">
              <a:xfrm>
                <a:off x="3628" y="3866"/>
                <a:ext cx="155" cy="74"/>
              </a:xfrm>
              <a:custGeom>
                <a:avLst/>
                <a:gdLst/>
                <a:ahLst/>
                <a:cxnLst>
                  <a:cxn ang="0">
                    <a:pos x="114" y="0"/>
                  </a:cxn>
                  <a:cxn ang="0">
                    <a:pos x="0" y="0"/>
                  </a:cxn>
                  <a:cxn ang="0">
                    <a:pos x="0" y="0"/>
                  </a:cxn>
                  <a:cxn ang="0">
                    <a:pos x="6" y="6"/>
                  </a:cxn>
                  <a:cxn ang="0">
                    <a:pos x="6" y="18"/>
                  </a:cxn>
                  <a:cxn ang="0">
                    <a:pos x="0" y="24"/>
                  </a:cxn>
                  <a:cxn ang="0">
                    <a:pos x="78" y="60"/>
                  </a:cxn>
                  <a:cxn ang="0">
                    <a:pos x="96" y="42"/>
                  </a:cxn>
                  <a:cxn ang="0">
                    <a:pos x="155" y="66"/>
                  </a:cxn>
                  <a:cxn ang="0">
                    <a:pos x="126" y="24"/>
                  </a:cxn>
                  <a:cxn ang="0">
                    <a:pos x="149" y="0"/>
                  </a:cxn>
                  <a:cxn ang="0">
                    <a:pos x="114" y="0"/>
                  </a:cxn>
                  <a:cxn ang="0">
                    <a:pos x="114" y="0"/>
                  </a:cxn>
                </a:cxnLst>
                <a:rect l="0" t="0" r="r" b="b"/>
                <a:pathLst>
                  <a:path w="155" h="66">
                    <a:moveTo>
                      <a:pt x="114" y="0"/>
                    </a:moveTo>
                    <a:lnTo>
                      <a:pt x="0" y="0"/>
                    </a:lnTo>
                    <a:lnTo>
                      <a:pt x="0" y="0"/>
                    </a:lnTo>
                    <a:lnTo>
                      <a:pt x="6" y="6"/>
                    </a:lnTo>
                    <a:lnTo>
                      <a:pt x="6" y="18"/>
                    </a:lnTo>
                    <a:lnTo>
                      <a:pt x="0" y="24"/>
                    </a:lnTo>
                    <a:lnTo>
                      <a:pt x="78" y="60"/>
                    </a:lnTo>
                    <a:lnTo>
                      <a:pt x="96" y="42"/>
                    </a:lnTo>
                    <a:lnTo>
                      <a:pt x="155" y="66"/>
                    </a:lnTo>
                    <a:lnTo>
                      <a:pt x="126" y="24"/>
                    </a:lnTo>
                    <a:lnTo>
                      <a:pt x="149" y="0"/>
                    </a:lnTo>
                    <a:lnTo>
                      <a:pt x="114" y="0"/>
                    </a:lnTo>
                    <a:lnTo>
                      <a:pt x="114" y="0"/>
                    </a:lnTo>
                    <a:close/>
                  </a:path>
                </a:pathLst>
              </a:custGeom>
              <a:solidFill>
                <a:schemeClr val="bg2"/>
              </a:solidFill>
              <a:ln w="9525">
                <a:noFill/>
                <a:round/>
                <a:headEnd/>
                <a:tailEnd/>
              </a:ln>
            </p:spPr>
            <p:txBody>
              <a:bodyPr/>
              <a:lstStyle/>
              <a:p>
                <a:pPr>
                  <a:defRPr/>
                </a:pPr>
                <a:endParaRPr lang="en-US" dirty="0"/>
              </a:p>
            </p:txBody>
          </p:sp>
          <p:sp>
            <p:nvSpPr>
              <p:cNvPr id="16" name="Freeform 13"/>
              <p:cNvSpPr>
                <a:spLocks/>
              </p:cNvSpPr>
              <p:nvPr userDrawn="1"/>
            </p:nvSpPr>
            <p:spPr bwMode="ltGray">
              <a:xfrm>
                <a:off x="2486" y="3859"/>
                <a:ext cx="42" cy="81"/>
              </a:xfrm>
              <a:custGeom>
                <a:avLst/>
                <a:gdLst/>
                <a:ahLst/>
                <a:cxnLst>
                  <a:cxn ang="0">
                    <a:pos x="6" y="36"/>
                  </a:cxn>
                  <a:cxn ang="0">
                    <a:pos x="0" y="18"/>
                  </a:cxn>
                  <a:cxn ang="0">
                    <a:pos x="12" y="6"/>
                  </a:cxn>
                  <a:cxn ang="0">
                    <a:pos x="0" y="6"/>
                  </a:cxn>
                  <a:cxn ang="0">
                    <a:pos x="12" y="6"/>
                  </a:cxn>
                  <a:cxn ang="0">
                    <a:pos x="24" y="6"/>
                  </a:cxn>
                  <a:cxn ang="0">
                    <a:pos x="36" y="6"/>
                  </a:cxn>
                  <a:cxn ang="0">
                    <a:pos x="42" y="0"/>
                  </a:cxn>
                  <a:cxn ang="0">
                    <a:pos x="30" y="18"/>
                  </a:cxn>
                  <a:cxn ang="0">
                    <a:pos x="42" y="48"/>
                  </a:cxn>
                  <a:cxn ang="0">
                    <a:pos x="12" y="72"/>
                  </a:cxn>
                  <a:cxn ang="0">
                    <a:pos x="6" y="36"/>
                  </a:cxn>
                  <a:cxn ang="0">
                    <a:pos x="6" y="36"/>
                  </a:cxn>
                </a:cxnLst>
                <a:rect l="0" t="0" r="r" b="b"/>
                <a:pathLst>
                  <a:path w="42" h="72">
                    <a:moveTo>
                      <a:pt x="6" y="36"/>
                    </a:moveTo>
                    <a:lnTo>
                      <a:pt x="0" y="18"/>
                    </a:lnTo>
                    <a:lnTo>
                      <a:pt x="12" y="6"/>
                    </a:lnTo>
                    <a:lnTo>
                      <a:pt x="0" y="6"/>
                    </a:lnTo>
                    <a:lnTo>
                      <a:pt x="12" y="6"/>
                    </a:lnTo>
                    <a:lnTo>
                      <a:pt x="24" y="6"/>
                    </a:lnTo>
                    <a:lnTo>
                      <a:pt x="36" y="6"/>
                    </a:lnTo>
                    <a:lnTo>
                      <a:pt x="42" y="0"/>
                    </a:lnTo>
                    <a:lnTo>
                      <a:pt x="30" y="18"/>
                    </a:lnTo>
                    <a:lnTo>
                      <a:pt x="42" y="48"/>
                    </a:lnTo>
                    <a:lnTo>
                      <a:pt x="12" y="72"/>
                    </a:lnTo>
                    <a:lnTo>
                      <a:pt x="6" y="36"/>
                    </a:lnTo>
                    <a:lnTo>
                      <a:pt x="6" y="36"/>
                    </a:lnTo>
                    <a:close/>
                  </a:path>
                </a:pathLst>
              </a:custGeom>
              <a:solidFill>
                <a:schemeClr val="bg2"/>
              </a:solidFill>
              <a:ln w="9525">
                <a:noFill/>
                <a:round/>
                <a:headEnd/>
                <a:tailEnd/>
              </a:ln>
            </p:spPr>
            <p:txBody>
              <a:bodyPr/>
              <a:lstStyle/>
              <a:p>
                <a:pPr>
                  <a:defRPr/>
                </a:pPr>
                <a:endParaRPr lang="en-US" dirty="0"/>
              </a:p>
            </p:txBody>
          </p:sp>
        </p:grpSp>
        <p:sp>
          <p:nvSpPr>
            <p:cNvPr id="11" name="Freeform 14"/>
            <p:cNvSpPr>
              <a:spLocks/>
            </p:cNvSpPr>
            <p:nvPr userDrawn="1"/>
          </p:nvSpPr>
          <p:spPr bwMode="ltGray">
            <a:xfrm>
              <a:off x="0" y="3792"/>
              <a:ext cx="3976" cy="535"/>
            </a:xfrm>
            <a:custGeom>
              <a:avLst/>
              <a:gdLst/>
              <a:ahLst/>
              <a:cxnLst>
                <a:cxn ang="0">
                  <a:pos x="3976" y="527"/>
                </a:cxn>
                <a:cxn ang="0">
                  <a:pos x="3970" y="527"/>
                </a:cxn>
                <a:cxn ang="0">
                  <a:pos x="3844" y="509"/>
                </a:cxn>
                <a:cxn ang="0">
                  <a:pos x="2487" y="305"/>
                </a:cxn>
                <a:cxn ang="0">
                  <a:pos x="2039" y="36"/>
                </a:cxn>
                <a:cxn ang="0">
                  <a:pos x="1907" y="24"/>
                </a:cxn>
                <a:cxn ang="0">
                  <a:pos x="1883" y="54"/>
                </a:cxn>
                <a:cxn ang="0">
                  <a:pos x="1859" y="54"/>
                </a:cxn>
                <a:cxn ang="0">
                  <a:pos x="1830" y="30"/>
                </a:cxn>
                <a:cxn ang="0">
                  <a:pos x="1704" y="102"/>
                </a:cxn>
                <a:cxn ang="0">
                  <a:pos x="1608" y="126"/>
                </a:cxn>
                <a:cxn ang="0">
                  <a:pos x="1561" y="132"/>
                </a:cxn>
                <a:cxn ang="0">
                  <a:pos x="1495" y="102"/>
                </a:cxn>
                <a:cxn ang="0">
                  <a:pos x="1357" y="126"/>
                </a:cxn>
                <a:cxn ang="0">
                  <a:pos x="1285" y="24"/>
                </a:cxn>
                <a:cxn ang="0">
                  <a:pos x="1280" y="18"/>
                </a:cxn>
                <a:cxn ang="0">
                  <a:pos x="1262" y="12"/>
                </a:cxn>
                <a:cxn ang="0">
                  <a:pos x="1238" y="6"/>
                </a:cxn>
                <a:cxn ang="0">
                  <a:pos x="1220" y="0"/>
                </a:cxn>
                <a:cxn ang="0">
                  <a:pos x="1196" y="0"/>
                </a:cxn>
                <a:cxn ang="0">
                  <a:pos x="1166" y="0"/>
                </a:cxn>
                <a:cxn ang="0">
                  <a:pos x="1142" y="0"/>
                </a:cxn>
                <a:cxn ang="0">
                  <a:pos x="1136" y="0"/>
                </a:cxn>
                <a:cxn ang="0">
                  <a:pos x="1130" y="0"/>
                </a:cxn>
                <a:cxn ang="0">
                  <a:pos x="1124" y="6"/>
                </a:cxn>
                <a:cxn ang="0">
                  <a:pos x="1118" y="12"/>
                </a:cxn>
                <a:cxn ang="0">
                  <a:pos x="1100" y="18"/>
                </a:cxn>
                <a:cxn ang="0">
                  <a:pos x="1088" y="18"/>
                </a:cxn>
                <a:cxn ang="0">
                  <a:pos x="1070" y="24"/>
                </a:cxn>
                <a:cxn ang="0">
                  <a:pos x="1052" y="30"/>
                </a:cxn>
                <a:cxn ang="0">
                  <a:pos x="1034" y="36"/>
                </a:cxn>
                <a:cxn ang="0">
                  <a:pos x="1028" y="42"/>
                </a:cxn>
                <a:cxn ang="0">
                  <a:pos x="969" y="60"/>
                </a:cxn>
                <a:cxn ang="0">
                  <a:pos x="921" y="72"/>
                </a:cxn>
                <a:cxn ang="0">
                  <a:pos x="855" y="48"/>
                </a:cxn>
                <a:cxn ang="0">
                  <a:pos x="825" y="48"/>
                </a:cxn>
                <a:cxn ang="0">
                  <a:pos x="759" y="72"/>
                </a:cxn>
                <a:cxn ang="0">
                  <a:pos x="735" y="72"/>
                </a:cxn>
                <a:cxn ang="0">
                  <a:pos x="706" y="60"/>
                </a:cxn>
                <a:cxn ang="0">
                  <a:pos x="640" y="60"/>
                </a:cxn>
                <a:cxn ang="0">
                  <a:pos x="544" y="72"/>
                </a:cxn>
                <a:cxn ang="0">
                  <a:pos x="389" y="18"/>
                </a:cxn>
                <a:cxn ang="0">
                  <a:pos x="323" y="60"/>
                </a:cxn>
                <a:cxn ang="0">
                  <a:pos x="317" y="60"/>
                </a:cxn>
                <a:cxn ang="0">
                  <a:pos x="305" y="72"/>
                </a:cxn>
                <a:cxn ang="0">
                  <a:pos x="287" y="78"/>
                </a:cxn>
                <a:cxn ang="0">
                  <a:pos x="263" y="90"/>
                </a:cxn>
                <a:cxn ang="0">
                  <a:pos x="203" y="120"/>
                </a:cxn>
                <a:cxn ang="0">
                  <a:pos x="149" y="150"/>
                </a:cxn>
                <a:cxn ang="0">
                  <a:pos x="78" y="168"/>
                </a:cxn>
                <a:cxn ang="0">
                  <a:pos x="0" y="180"/>
                </a:cxn>
                <a:cxn ang="0">
                  <a:pos x="0" y="527"/>
                </a:cxn>
                <a:cxn ang="0">
                  <a:pos x="1010" y="527"/>
                </a:cxn>
                <a:cxn ang="0">
                  <a:pos x="3725" y="527"/>
                </a:cxn>
                <a:cxn ang="0">
                  <a:pos x="3976" y="527"/>
                </a:cxn>
                <a:cxn ang="0">
                  <a:pos x="3976" y="527"/>
                </a:cxn>
              </a:cxnLst>
              <a:rect l="0" t="0" r="r" b="b"/>
              <a:pathLst>
                <a:path w="3976" h="527">
                  <a:moveTo>
                    <a:pt x="3976" y="527"/>
                  </a:moveTo>
                  <a:lnTo>
                    <a:pt x="3970" y="527"/>
                  </a:lnTo>
                  <a:lnTo>
                    <a:pt x="3844" y="509"/>
                  </a:lnTo>
                  <a:lnTo>
                    <a:pt x="2487" y="305"/>
                  </a:lnTo>
                  <a:lnTo>
                    <a:pt x="2039" y="36"/>
                  </a:lnTo>
                  <a:lnTo>
                    <a:pt x="1907" y="24"/>
                  </a:lnTo>
                  <a:lnTo>
                    <a:pt x="1883" y="54"/>
                  </a:lnTo>
                  <a:lnTo>
                    <a:pt x="1859" y="54"/>
                  </a:lnTo>
                  <a:lnTo>
                    <a:pt x="1830" y="30"/>
                  </a:lnTo>
                  <a:lnTo>
                    <a:pt x="1704" y="102"/>
                  </a:lnTo>
                  <a:lnTo>
                    <a:pt x="1608" y="126"/>
                  </a:lnTo>
                  <a:lnTo>
                    <a:pt x="1561" y="132"/>
                  </a:lnTo>
                  <a:lnTo>
                    <a:pt x="1495" y="102"/>
                  </a:lnTo>
                  <a:lnTo>
                    <a:pt x="1357" y="126"/>
                  </a:lnTo>
                  <a:lnTo>
                    <a:pt x="1285" y="24"/>
                  </a:lnTo>
                  <a:lnTo>
                    <a:pt x="1280" y="18"/>
                  </a:lnTo>
                  <a:lnTo>
                    <a:pt x="1262" y="12"/>
                  </a:lnTo>
                  <a:lnTo>
                    <a:pt x="1238" y="6"/>
                  </a:lnTo>
                  <a:lnTo>
                    <a:pt x="1220" y="0"/>
                  </a:lnTo>
                  <a:lnTo>
                    <a:pt x="1196" y="0"/>
                  </a:lnTo>
                  <a:lnTo>
                    <a:pt x="1166" y="0"/>
                  </a:lnTo>
                  <a:lnTo>
                    <a:pt x="1142" y="0"/>
                  </a:lnTo>
                  <a:lnTo>
                    <a:pt x="1136" y="0"/>
                  </a:lnTo>
                  <a:lnTo>
                    <a:pt x="1130" y="0"/>
                  </a:lnTo>
                  <a:lnTo>
                    <a:pt x="1124" y="6"/>
                  </a:lnTo>
                  <a:lnTo>
                    <a:pt x="1118" y="12"/>
                  </a:lnTo>
                  <a:lnTo>
                    <a:pt x="1100" y="18"/>
                  </a:lnTo>
                  <a:lnTo>
                    <a:pt x="1088" y="18"/>
                  </a:lnTo>
                  <a:lnTo>
                    <a:pt x="1070" y="24"/>
                  </a:lnTo>
                  <a:lnTo>
                    <a:pt x="1052" y="30"/>
                  </a:lnTo>
                  <a:lnTo>
                    <a:pt x="1034" y="36"/>
                  </a:lnTo>
                  <a:lnTo>
                    <a:pt x="1028" y="42"/>
                  </a:lnTo>
                  <a:lnTo>
                    <a:pt x="969" y="60"/>
                  </a:lnTo>
                  <a:lnTo>
                    <a:pt x="921" y="72"/>
                  </a:lnTo>
                  <a:lnTo>
                    <a:pt x="855" y="48"/>
                  </a:lnTo>
                  <a:lnTo>
                    <a:pt x="825" y="48"/>
                  </a:lnTo>
                  <a:lnTo>
                    <a:pt x="759" y="72"/>
                  </a:lnTo>
                  <a:lnTo>
                    <a:pt x="735" y="72"/>
                  </a:lnTo>
                  <a:lnTo>
                    <a:pt x="706" y="60"/>
                  </a:lnTo>
                  <a:lnTo>
                    <a:pt x="640" y="60"/>
                  </a:lnTo>
                  <a:lnTo>
                    <a:pt x="544" y="72"/>
                  </a:lnTo>
                  <a:lnTo>
                    <a:pt x="389" y="18"/>
                  </a:lnTo>
                  <a:lnTo>
                    <a:pt x="323" y="60"/>
                  </a:lnTo>
                  <a:lnTo>
                    <a:pt x="317" y="60"/>
                  </a:lnTo>
                  <a:lnTo>
                    <a:pt x="305" y="72"/>
                  </a:lnTo>
                  <a:lnTo>
                    <a:pt x="287" y="78"/>
                  </a:lnTo>
                  <a:lnTo>
                    <a:pt x="263" y="90"/>
                  </a:lnTo>
                  <a:lnTo>
                    <a:pt x="203" y="120"/>
                  </a:lnTo>
                  <a:lnTo>
                    <a:pt x="149" y="150"/>
                  </a:lnTo>
                  <a:lnTo>
                    <a:pt x="78" y="168"/>
                  </a:lnTo>
                  <a:lnTo>
                    <a:pt x="0" y="180"/>
                  </a:lnTo>
                  <a:lnTo>
                    <a:pt x="0" y="527"/>
                  </a:lnTo>
                  <a:lnTo>
                    <a:pt x="1010" y="527"/>
                  </a:lnTo>
                  <a:lnTo>
                    <a:pt x="3725" y="527"/>
                  </a:lnTo>
                  <a:lnTo>
                    <a:pt x="3976" y="527"/>
                  </a:lnTo>
                  <a:lnTo>
                    <a:pt x="3976" y="527"/>
                  </a:lnTo>
                  <a:close/>
                </a:path>
              </a:pathLst>
            </a:custGeom>
            <a:gradFill rotWithShape="0">
              <a:gsLst>
                <a:gs pos="0">
                  <a:schemeClr val="bg2">
                    <a:gamma/>
                    <a:tint val="75686"/>
                    <a:invGamma/>
                  </a:schemeClr>
                </a:gs>
                <a:gs pos="100000">
                  <a:schemeClr val="bg2"/>
                </a:gs>
              </a:gsLst>
              <a:lin ang="5400000" scaled="1"/>
            </a:gradFill>
            <a:ln w="9525">
              <a:noFill/>
              <a:round/>
              <a:headEnd/>
              <a:tailEnd/>
            </a:ln>
          </p:spPr>
          <p:txBody>
            <a:bodyPr/>
            <a:lstStyle/>
            <a:p>
              <a:pPr>
                <a:defRPr/>
              </a:pPr>
              <a:endParaRPr lang="en-US" dirty="0"/>
            </a:p>
          </p:txBody>
        </p:sp>
      </p:grpSp>
      <p:grpSp>
        <p:nvGrpSpPr>
          <p:cNvPr id="17" name="Group 15"/>
          <p:cNvGrpSpPr>
            <a:grpSpLocks/>
          </p:cNvGrpSpPr>
          <p:nvPr/>
        </p:nvGrpSpPr>
        <p:grpSpPr bwMode="auto">
          <a:xfrm>
            <a:off x="836085" y="6021388"/>
            <a:ext cx="7579783" cy="849312"/>
            <a:chOff x="395" y="3793"/>
            <a:chExt cx="3581" cy="535"/>
          </a:xfrm>
        </p:grpSpPr>
        <p:sp>
          <p:nvSpPr>
            <p:cNvPr id="18" name="Freeform 16"/>
            <p:cNvSpPr>
              <a:spLocks/>
            </p:cNvSpPr>
            <p:nvPr userDrawn="1"/>
          </p:nvSpPr>
          <p:spPr bwMode="auto">
            <a:xfrm>
              <a:off x="1196" y="3793"/>
              <a:ext cx="365" cy="291"/>
            </a:xfrm>
            <a:custGeom>
              <a:avLst/>
              <a:gdLst/>
              <a:ahLst/>
              <a:cxnLst>
                <a:cxn ang="0">
                  <a:pos x="24" y="24"/>
                </a:cxn>
                <a:cxn ang="0">
                  <a:pos x="0" y="60"/>
                </a:cxn>
                <a:cxn ang="0">
                  <a:pos x="66" y="108"/>
                </a:cxn>
                <a:cxn ang="0">
                  <a:pos x="143" y="180"/>
                </a:cxn>
                <a:cxn ang="0">
                  <a:pos x="191" y="168"/>
                </a:cxn>
                <a:cxn ang="0">
                  <a:pos x="341" y="287"/>
                </a:cxn>
                <a:cxn ang="0">
                  <a:pos x="305" y="174"/>
                </a:cxn>
                <a:cxn ang="0">
                  <a:pos x="365" y="132"/>
                </a:cxn>
                <a:cxn ang="0">
                  <a:pos x="359" y="126"/>
                </a:cxn>
                <a:cxn ang="0">
                  <a:pos x="335" y="114"/>
                </a:cxn>
                <a:cxn ang="0">
                  <a:pos x="299" y="90"/>
                </a:cxn>
                <a:cxn ang="0">
                  <a:pos x="257" y="72"/>
                </a:cxn>
                <a:cxn ang="0">
                  <a:pos x="215" y="54"/>
                </a:cxn>
                <a:cxn ang="0">
                  <a:pos x="173" y="36"/>
                </a:cxn>
                <a:cxn ang="0">
                  <a:pos x="143" y="24"/>
                </a:cxn>
                <a:cxn ang="0">
                  <a:pos x="131" y="18"/>
                </a:cxn>
                <a:cxn ang="0">
                  <a:pos x="107" y="18"/>
                </a:cxn>
                <a:cxn ang="0">
                  <a:pos x="95" y="18"/>
                </a:cxn>
                <a:cxn ang="0">
                  <a:pos x="72" y="12"/>
                </a:cxn>
                <a:cxn ang="0">
                  <a:pos x="66" y="12"/>
                </a:cxn>
                <a:cxn ang="0">
                  <a:pos x="54" y="6"/>
                </a:cxn>
                <a:cxn ang="0">
                  <a:pos x="42" y="0"/>
                </a:cxn>
                <a:cxn ang="0">
                  <a:pos x="30" y="0"/>
                </a:cxn>
                <a:cxn ang="0">
                  <a:pos x="24" y="24"/>
                </a:cxn>
                <a:cxn ang="0">
                  <a:pos x="24" y="24"/>
                </a:cxn>
              </a:cxnLst>
              <a:rect l="0" t="0" r="r" b="b"/>
              <a:pathLst>
                <a:path w="365" h="287">
                  <a:moveTo>
                    <a:pt x="24" y="24"/>
                  </a:moveTo>
                  <a:lnTo>
                    <a:pt x="0" y="60"/>
                  </a:lnTo>
                  <a:lnTo>
                    <a:pt x="66" y="108"/>
                  </a:lnTo>
                  <a:lnTo>
                    <a:pt x="143" y="180"/>
                  </a:lnTo>
                  <a:lnTo>
                    <a:pt x="191" y="168"/>
                  </a:lnTo>
                  <a:lnTo>
                    <a:pt x="341" y="287"/>
                  </a:lnTo>
                  <a:lnTo>
                    <a:pt x="305" y="174"/>
                  </a:lnTo>
                  <a:lnTo>
                    <a:pt x="365" y="132"/>
                  </a:lnTo>
                  <a:lnTo>
                    <a:pt x="359" y="126"/>
                  </a:lnTo>
                  <a:lnTo>
                    <a:pt x="335" y="114"/>
                  </a:lnTo>
                  <a:lnTo>
                    <a:pt x="299" y="90"/>
                  </a:lnTo>
                  <a:lnTo>
                    <a:pt x="257" y="72"/>
                  </a:lnTo>
                  <a:lnTo>
                    <a:pt x="215" y="54"/>
                  </a:lnTo>
                  <a:lnTo>
                    <a:pt x="173" y="36"/>
                  </a:lnTo>
                  <a:lnTo>
                    <a:pt x="143" y="24"/>
                  </a:lnTo>
                  <a:lnTo>
                    <a:pt x="131" y="18"/>
                  </a:lnTo>
                  <a:lnTo>
                    <a:pt x="107" y="18"/>
                  </a:lnTo>
                  <a:lnTo>
                    <a:pt x="95" y="18"/>
                  </a:lnTo>
                  <a:lnTo>
                    <a:pt x="72" y="12"/>
                  </a:lnTo>
                  <a:lnTo>
                    <a:pt x="66" y="12"/>
                  </a:lnTo>
                  <a:lnTo>
                    <a:pt x="54" y="6"/>
                  </a:lnTo>
                  <a:lnTo>
                    <a:pt x="42" y="0"/>
                  </a:lnTo>
                  <a:lnTo>
                    <a:pt x="30" y="0"/>
                  </a:lnTo>
                  <a:lnTo>
                    <a:pt x="24" y="24"/>
                  </a:lnTo>
                  <a:lnTo>
                    <a:pt x="24" y="24"/>
                  </a:lnTo>
                  <a:close/>
                </a:path>
              </a:pathLst>
            </a:custGeom>
            <a:solidFill>
              <a:schemeClr val="bg2"/>
            </a:solidFill>
            <a:ln w="9525">
              <a:noFill/>
              <a:round/>
              <a:headEnd/>
              <a:tailEnd/>
            </a:ln>
          </p:spPr>
          <p:txBody>
            <a:bodyPr/>
            <a:lstStyle/>
            <a:p>
              <a:pPr>
                <a:defRPr/>
              </a:pPr>
              <a:endParaRPr lang="en-US" dirty="0"/>
            </a:p>
          </p:txBody>
        </p:sp>
        <p:sp>
          <p:nvSpPr>
            <p:cNvPr id="19" name="Freeform 17"/>
            <p:cNvSpPr>
              <a:spLocks/>
            </p:cNvSpPr>
            <p:nvPr userDrawn="1"/>
          </p:nvSpPr>
          <p:spPr bwMode="auto">
            <a:xfrm>
              <a:off x="1943" y="3829"/>
              <a:ext cx="2033" cy="499"/>
            </a:xfrm>
            <a:custGeom>
              <a:avLst/>
              <a:gdLst/>
              <a:ahLst/>
              <a:cxnLst>
                <a:cxn ang="0">
                  <a:pos x="186" y="18"/>
                </a:cxn>
                <a:cxn ang="0">
                  <a:pos x="138" y="6"/>
                </a:cxn>
                <a:cxn ang="0">
                  <a:pos x="96" y="0"/>
                </a:cxn>
                <a:cxn ang="0">
                  <a:pos x="36" y="0"/>
                </a:cxn>
                <a:cxn ang="0">
                  <a:pos x="12" y="25"/>
                </a:cxn>
                <a:cxn ang="0">
                  <a:pos x="0" y="128"/>
                </a:cxn>
                <a:cxn ang="0">
                  <a:pos x="60" y="104"/>
                </a:cxn>
                <a:cxn ang="0">
                  <a:pos x="90" y="134"/>
                </a:cxn>
                <a:cxn ang="0">
                  <a:pos x="150" y="153"/>
                </a:cxn>
                <a:cxn ang="0">
                  <a:pos x="209" y="273"/>
                </a:cxn>
                <a:cxn ang="0">
                  <a:pos x="401" y="359"/>
                </a:cxn>
                <a:cxn ang="0">
                  <a:pos x="777" y="359"/>
                </a:cxn>
                <a:cxn ang="0">
                  <a:pos x="2033" y="499"/>
                </a:cxn>
                <a:cxn ang="0">
                  <a:pos x="2033" y="499"/>
                </a:cxn>
                <a:cxn ang="0">
                  <a:pos x="1991" y="493"/>
                </a:cxn>
                <a:cxn ang="0">
                  <a:pos x="676" y="243"/>
                </a:cxn>
                <a:cxn ang="0">
                  <a:pos x="514" y="159"/>
                </a:cxn>
                <a:cxn ang="0">
                  <a:pos x="425" y="110"/>
                </a:cxn>
                <a:cxn ang="0">
                  <a:pos x="365" y="92"/>
                </a:cxn>
                <a:cxn ang="0">
                  <a:pos x="281" y="61"/>
                </a:cxn>
                <a:cxn ang="0">
                  <a:pos x="186" y="18"/>
                </a:cxn>
                <a:cxn ang="0">
                  <a:pos x="186" y="18"/>
                </a:cxn>
              </a:cxnLst>
              <a:rect l="0" t="0" r="r" b="b"/>
              <a:pathLst>
                <a:path w="2033" h="499">
                  <a:moveTo>
                    <a:pt x="186" y="18"/>
                  </a:moveTo>
                  <a:lnTo>
                    <a:pt x="138" y="6"/>
                  </a:lnTo>
                  <a:lnTo>
                    <a:pt x="96" y="0"/>
                  </a:lnTo>
                  <a:lnTo>
                    <a:pt x="36" y="0"/>
                  </a:lnTo>
                  <a:lnTo>
                    <a:pt x="12" y="25"/>
                  </a:lnTo>
                  <a:lnTo>
                    <a:pt x="0" y="128"/>
                  </a:lnTo>
                  <a:lnTo>
                    <a:pt x="60" y="104"/>
                  </a:lnTo>
                  <a:lnTo>
                    <a:pt x="90" y="134"/>
                  </a:lnTo>
                  <a:lnTo>
                    <a:pt x="150" y="153"/>
                  </a:lnTo>
                  <a:lnTo>
                    <a:pt x="209" y="273"/>
                  </a:lnTo>
                  <a:lnTo>
                    <a:pt x="401" y="359"/>
                  </a:lnTo>
                  <a:lnTo>
                    <a:pt x="777" y="359"/>
                  </a:lnTo>
                  <a:lnTo>
                    <a:pt x="2033" y="499"/>
                  </a:lnTo>
                  <a:lnTo>
                    <a:pt x="2033" y="499"/>
                  </a:lnTo>
                  <a:lnTo>
                    <a:pt x="1991" y="493"/>
                  </a:lnTo>
                  <a:lnTo>
                    <a:pt x="676" y="243"/>
                  </a:lnTo>
                  <a:lnTo>
                    <a:pt x="514" y="159"/>
                  </a:lnTo>
                  <a:lnTo>
                    <a:pt x="425" y="110"/>
                  </a:lnTo>
                  <a:lnTo>
                    <a:pt x="365" y="92"/>
                  </a:lnTo>
                  <a:lnTo>
                    <a:pt x="281" y="61"/>
                  </a:lnTo>
                  <a:lnTo>
                    <a:pt x="186" y="18"/>
                  </a:lnTo>
                  <a:lnTo>
                    <a:pt x="186" y="18"/>
                  </a:lnTo>
                  <a:close/>
                </a:path>
              </a:pathLst>
            </a:custGeom>
            <a:solidFill>
              <a:schemeClr val="bg2"/>
            </a:solidFill>
            <a:ln w="9525">
              <a:noFill/>
              <a:round/>
              <a:headEnd/>
              <a:tailEnd/>
            </a:ln>
          </p:spPr>
          <p:txBody>
            <a:bodyPr/>
            <a:lstStyle/>
            <a:p>
              <a:pPr>
                <a:defRPr/>
              </a:pPr>
              <a:endParaRPr lang="en-US" dirty="0"/>
            </a:p>
          </p:txBody>
        </p:sp>
        <p:sp>
          <p:nvSpPr>
            <p:cNvPr id="20" name="Freeform 18"/>
            <p:cNvSpPr>
              <a:spLocks/>
            </p:cNvSpPr>
            <p:nvPr userDrawn="1"/>
          </p:nvSpPr>
          <p:spPr bwMode="auto">
            <a:xfrm>
              <a:off x="1830" y="3823"/>
              <a:ext cx="71" cy="61"/>
            </a:xfrm>
            <a:custGeom>
              <a:avLst/>
              <a:gdLst/>
              <a:ahLst/>
              <a:cxnLst>
                <a:cxn ang="0">
                  <a:pos x="0" y="18"/>
                </a:cxn>
                <a:cxn ang="0">
                  <a:pos x="6" y="18"/>
                </a:cxn>
                <a:cxn ang="0">
                  <a:pos x="12" y="12"/>
                </a:cxn>
                <a:cxn ang="0">
                  <a:pos x="6" y="6"/>
                </a:cxn>
                <a:cxn ang="0">
                  <a:pos x="0" y="0"/>
                </a:cxn>
                <a:cxn ang="0">
                  <a:pos x="29" y="18"/>
                </a:cxn>
                <a:cxn ang="0">
                  <a:pos x="53" y="18"/>
                </a:cxn>
                <a:cxn ang="0">
                  <a:pos x="59" y="30"/>
                </a:cxn>
                <a:cxn ang="0">
                  <a:pos x="65" y="42"/>
                </a:cxn>
                <a:cxn ang="0">
                  <a:pos x="71" y="54"/>
                </a:cxn>
                <a:cxn ang="0">
                  <a:pos x="71" y="60"/>
                </a:cxn>
                <a:cxn ang="0">
                  <a:pos x="59" y="54"/>
                </a:cxn>
                <a:cxn ang="0">
                  <a:pos x="47" y="42"/>
                </a:cxn>
                <a:cxn ang="0">
                  <a:pos x="23" y="30"/>
                </a:cxn>
                <a:cxn ang="0">
                  <a:pos x="23" y="36"/>
                </a:cxn>
                <a:cxn ang="0">
                  <a:pos x="18" y="42"/>
                </a:cxn>
                <a:cxn ang="0">
                  <a:pos x="12" y="48"/>
                </a:cxn>
                <a:cxn ang="0">
                  <a:pos x="6" y="48"/>
                </a:cxn>
                <a:cxn ang="0">
                  <a:pos x="6" y="48"/>
                </a:cxn>
                <a:cxn ang="0">
                  <a:pos x="6" y="36"/>
                </a:cxn>
                <a:cxn ang="0">
                  <a:pos x="0" y="18"/>
                </a:cxn>
                <a:cxn ang="0">
                  <a:pos x="0" y="18"/>
                </a:cxn>
              </a:cxnLst>
              <a:rect l="0" t="0" r="r" b="b"/>
              <a:pathLst>
                <a:path w="71" h="60">
                  <a:moveTo>
                    <a:pt x="0" y="18"/>
                  </a:moveTo>
                  <a:lnTo>
                    <a:pt x="6" y="18"/>
                  </a:lnTo>
                  <a:lnTo>
                    <a:pt x="12" y="12"/>
                  </a:lnTo>
                  <a:lnTo>
                    <a:pt x="6" y="6"/>
                  </a:lnTo>
                  <a:lnTo>
                    <a:pt x="0" y="0"/>
                  </a:lnTo>
                  <a:lnTo>
                    <a:pt x="29" y="18"/>
                  </a:lnTo>
                  <a:lnTo>
                    <a:pt x="53" y="18"/>
                  </a:lnTo>
                  <a:lnTo>
                    <a:pt x="59" y="30"/>
                  </a:lnTo>
                  <a:lnTo>
                    <a:pt x="65" y="42"/>
                  </a:lnTo>
                  <a:lnTo>
                    <a:pt x="71" y="54"/>
                  </a:lnTo>
                  <a:lnTo>
                    <a:pt x="71" y="60"/>
                  </a:lnTo>
                  <a:lnTo>
                    <a:pt x="59" y="54"/>
                  </a:lnTo>
                  <a:lnTo>
                    <a:pt x="47" y="42"/>
                  </a:lnTo>
                  <a:lnTo>
                    <a:pt x="23" y="30"/>
                  </a:lnTo>
                  <a:lnTo>
                    <a:pt x="23" y="36"/>
                  </a:lnTo>
                  <a:lnTo>
                    <a:pt x="18" y="42"/>
                  </a:lnTo>
                  <a:lnTo>
                    <a:pt x="12" y="48"/>
                  </a:lnTo>
                  <a:lnTo>
                    <a:pt x="6" y="48"/>
                  </a:lnTo>
                  <a:lnTo>
                    <a:pt x="6" y="48"/>
                  </a:lnTo>
                  <a:lnTo>
                    <a:pt x="6" y="36"/>
                  </a:lnTo>
                  <a:lnTo>
                    <a:pt x="0" y="18"/>
                  </a:lnTo>
                  <a:lnTo>
                    <a:pt x="0" y="18"/>
                  </a:lnTo>
                  <a:close/>
                </a:path>
              </a:pathLst>
            </a:custGeom>
            <a:solidFill>
              <a:schemeClr val="bg2"/>
            </a:solidFill>
            <a:ln w="9525">
              <a:noFill/>
              <a:round/>
              <a:headEnd/>
              <a:tailEnd/>
            </a:ln>
          </p:spPr>
          <p:txBody>
            <a:bodyPr/>
            <a:lstStyle/>
            <a:p>
              <a:pPr>
                <a:defRPr/>
              </a:pPr>
              <a:endParaRPr lang="en-US" dirty="0"/>
            </a:p>
          </p:txBody>
        </p:sp>
        <p:sp>
          <p:nvSpPr>
            <p:cNvPr id="21" name="Freeform 19"/>
            <p:cNvSpPr>
              <a:spLocks/>
            </p:cNvSpPr>
            <p:nvPr userDrawn="1"/>
          </p:nvSpPr>
          <p:spPr bwMode="auto">
            <a:xfrm>
              <a:off x="855" y="3842"/>
              <a:ext cx="161" cy="164"/>
            </a:xfrm>
            <a:custGeom>
              <a:avLst/>
              <a:gdLst/>
              <a:ahLst/>
              <a:cxnLst>
                <a:cxn ang="0">
                  <a:pos x="30" y="0"/>
                </a:cxn>
                <a:cxn ang="0">
                  <a:pos x="48" y="6"/>
                </a:cxn>
                <a:cxn ang="0">
                  <a:pos x="72" y="6"/>
                </a:cxn>
                <a:cxn ang="0">
                  <a:pos x="114" y="12"/>
                </a:cxn>
                <a:cxn ang="0">
                  <a:pos x="96" y="54"/>
                </a:cxn>
                <a:cxn ang="0">
                  <a:pos x="96" y="60"/>
                </a:cxn>
                <a:cxn ang="0">
                  <a:pos x="102" y="72"/>
                </a:cxn>
                <a:cxn ang="0">
                  <a:pos x="108" y="84"/>
                </a:cxn>
                <a:cxn ang="0">
                  <a:pos x="120" y="96"/>
                </a:cxn>
                <a:cxn ang="0">
                  <a:pos x="143" y="114"/>
                </a:cxn>
                <a:cxn ang="0">
                  <a:pos x="155" y="138"/>
                </a:cxn>
                <a:cxn ang="0">
                  <a:pos x="161" y="156"/>
                </a:cxn>
                <a:cxn ang="0">
                  <a:pos x="161" y="162"/>
                </a:cxn>
                <a:cxn ang="0">
                  <a:pos x="96" y="102"/>
                </a:cxn>
                <a:cxn ang="0">
                  <a:pos x="30" y="54"/>
                </a:cxn>
                <a:cxn ang="0">
                  <a:pos x="0" y="0"/>
                </a:cxn>
                <a:cxn ang="0">
                  <a:pos x="30" y="0"/>
                </a:cxn>
                <a:cxn ang="0">
                  <a:pos x="30" y="0"/>
                </a:cxn>
              </a:cxnLst>
              <a:rect l="0" t="0" r="r" b="b"/>
              <a:pathLst>
                <a:path w="161" h="162">
                  <a:moveTo>
                    <a:pt x="30" y="0"/>
                  </a:moveTo>
                  <a:lnTo>
                    <a:pt x="48" y="6"/>
                  </a:lnTo>
                  <a:lnTo>
                    <a:pt x="72" y="6"/>
                  </a:lnTo>
                  <a:lnTo>
                    <a:pt x="114" y="12"/>
                  </a:lnTo>
                  <a:lnTo>
                    <a:pt x="96" y="54"/>
                  </a:lnTo>
                  <a:lnTo>
                    <a:pt x="96" y="60"/>
                  </a:lnTo>
                  <a:lnTo>
                    <a:pt x="102" y="72"/>
                  </a:lnTo>
                  <a:lnTo>
                    <a:pt x="108" y="84"/>
                  </a:lnTo>
                  <a:lnTo>
                    <a:pt x="120" y="96"/>
                  </a:lnTo>
                  <a:lnTo>
                    <a:pt x="143" y="114"/>
                  </a:lnTo>
                  <a:lnTo>
                    <a:pt x="155" y="138"/>
                  </a:lnTo>
                  <a:lnTo>
                    <a:pt x="161" y="156"/>
                  </a:lnTo>
                  <a:lnTo>
                    <a:pt x="161" y="162"/>
                  </a:lnTo>
                  <a:lnTo>
                    <a:pt x="96" y="102"/>
                  </a:lnTo>
                  <a:lnTo>
                    <a:pt x="30" y="54"/>
                  </a:lnTo>
                  <a:lnTo>
                    <a:pt x="0" y="0"/>
                  </a:lnTo>
                  <a:lnTo>
                    <a:pt x="30" y="0"/>
                  </a:lnTo>
                  <a:lnTo>
                    <a:pt x="30" y="0"/>
                  </a:lnTo>
                  <a:close/>
                </a:path>
              </a:pathLst>
            </a:custGeom>
            <a:solidFill>
              <a:schemeClr val="bg2"/>
            </a:solidFill>
            <a:ln w="9525">
              <a:noFill/>
              <a:round/>
              <a:headEnd/>
              <a:tailEnd/>
            </a:ln>
          </p:spPr>
          <p:txBody>
            <a:bodyPr/>
            <a:lstStyle/>
            <a:p>
              <a:pPr>
                <a:defRPr/>
              </a:pPr>
              <a:endParaRPr lang="en-US" dirty="0"/>
            </a:p>
          </p:txBody>
        </p:sp>
        <p:sp>
          <p:nvSpPr>
            <p:cNvPr id="22" name="Freeform 20"/>
            <p:cNvSpPr>
              <a:spLocks/>
            </p:cNvSpPr>
            <p:nvPr userDrawn="1"/>
          </p:nvSpPr>
          <p:spPr bwMode="auto">
            <a:xfrm>
              <a:off x="706" y="3854"/>
              <a:ext cx="59" cy="61"/>
            </a:xfrm>
            <a:custGeom>
              <a:avLst/>
              <a:gdLst/>
              <a:ahLst/>
              <a:cxnLst>
                <a:cxn ang="0">
                  <a:pos x="59" y="6"/>
                </a:cxn>
                <a:cxn ang="0">
                  <a:pos x="41" y="30"/>
                </a:cxn>
                <a:cxn ang="0">
                  <a:pos x="41" y="36"/>
                </a:cxn>
                <a:cxn ang="0">
                  <a:pos x="47" y="42"/>
                </a:cxn>
                <a:cxn ang="0">
                  <a:pos x="53" y="54"/>
                </a:cxn>
                <a:cxn ang="0">
                  <a:pos x="53" y="60"/>
                </a:cxn>
                <a:cxn ang="0">
                  <a:pos x="47" y="54"/>
                </a:cxn>
                <a:cxn ang="0">
                  <a:pos x="35" y="48"/>
                </a:cxn>
                <a:cxn ang="0">
                  <a:pos x="23" y="36"/>
                </a:cxn>
                <a:cxn ang="0">
                  <a:pos x="17" y="30"/>
                </a:cxn>
                <a:cxn ang="0">
                  <a:pos x="0" y="0"/>
                </a:cxn>
                <a:cxn ang="0">
                  <a:pos x="59" y="6"/>
                </a:cxn>
                <a:cxn ang="0">
                  <a:pos x="59" y="6"/>
                </a:cxn>
              </a:cxnLst>
              <a:rect l="0" t="0" r="r" b="b"/>
              <a:pathLst>
                <a:path w="59" h="60">
                  <a:moveTo>
                    <a:pt x="59" y="6"/>
                  </a:moveTo>
                  <a:lnTo>
                    <a:pt x="41" y="30"/>
                  </a:lnTo>
                  <a:lnTo>
                    <a:pt x="41" y="36"/>
                  </a:lnTo>
                  <a:lnTo>
                    <a:pt x="47" y="42"/>
                  </a:lnTo>
                  <a:lnTo>
                    <a:pt x="53" y="54"/>
                  </a:lnTo>
                  <a:lnTo>
                    <a:pt x="53" y="60"/>
                  </a:lnTo>
                  <a:lnTo>
                    <a:pt x="47" y="54"/>
                  </a:lnTo>
                  <a:lnTo>
                    <a:pt x="35" y="48"/>
                  </a:lnTo>
                  <a:lnTo>
                    <a:pt x="23" y="36"/>
                  </a:lnTo>
                  <a:lnTo>
                    <a:pt x="17" y="30"/>
                  </a:lnTo>
                  <a:lnTo>
                    <a:pt x="0" y="0"/>
                  </a:lnTo>
                  <a:lnTo>
                    <a:pt x="59" y="6"/>
                  </a:lnTo>
                  <a:lnTo>
                    <a:pt x="59" y="6"/>
                  </a:lnTo>
                  <a:close/>
                </a:path>
              </a:pathLst>
            </a:custGeom>
            <a:solidFill>
              <a:schemeClr val="bg2"/>
            </a:solidFill>
            <a:ln w="9525">
              <a:noFill/>
              <a:round/>
              <a:headEnd/>
              <a:tailEnd/>
            </a:ln>
          </p:spPr>
          <p:txBody>
            <a:bodyPr/>
            <a:lstStyle/>
            <a:p>
              <a:pPr>
                <a:defRPr/>
              </a:pPr>
              <a:endParaRPr lang="en-US" dirty="0"/>
            </a:p>
          </p:txBody>
        </p:sp>
        <p:sp>
          <p:nvSpPr>
            <p:cNvPr id="23" name="Freeform 21"/>
            <p:cNvSpPr>
              <a:spLocks/>
            </p:cNvSpPr>
            <p:nvPr userDrawn="1"/>
          </p:nvSpPr>
          <p:spPr bwMode="auto">
            <a:xfrm>
              <a:off x="395" y="3811"/>
              <a:ext cx="245" cy="207"/>
            </a:xfrm>
            <a:custGeom>
              <a:avLst/>
              <a:gdLst/>
              <a:ahLst/>
              <a:cxnLst>
                <a:cxn ang="0">
                  <a:pos x="233" y="36"/>
                </a:cxn>
                <a:cxn ang="0">
                  <a:pos x="245" y="42"/>
                </a:cxn>
                <a:cxn ang="0">
                  <a:pos x="209" y="84"/>
                </a:cxn>
                <a:cxn ang="0">
                  <a:pos x="143" y="132"/>
                </a:cxn>
                <a:cxn ang="0">
                  <a:pos x="167" y="156"/>
                </a:cxn>
                <a:cxn ang="0">
                  <a:pos x="179" y="204"/>
                </a:cxn>
                <a:cxn ang="0">
                  <a:pos x="77" y="132"/>
                </a:cxn>
                <a:cxn ang="0">
                  <a:pos x="47" y="84"/>
                </a:cxn>
                <a:cxn ang="0">
                  <a:pos x="89" y="66"/>
                </a:cxn>
                <a:cxn ang="0">
                  <a:pos x="59" y="36"/>
                </a:cxn>
                <a:cxn ang="0">
                  <a:pos x="0" y="12"/>
                </a:cxn>
                <a:cxn ang="0">
                  <a:pos x="0" y="0"/>
                </a:cxn>
                <a:cxn ang="0">
                  <a:pos x="6" y="0"/>
                </a:cxn>
                <a:cxn ang="0">
                  <a:pos x="12" y="0"/>
                </a:cxn>
                <a:cxn ang="0">
                  <a:pos x="47" y="6"/>
                </a:cxn>
                <a:cxn ang="0">
                  <a:pos x="77" y="6"/>
                </a:cxn>
                <a:cxn ang="0">
                  <a:pos x="83" y="6"/>
                </a:cxn>
                <a:cxn ang="0">
                  <a:pos x="89" y="6"/>
                </a:cxn>
                <a:cxn ang="0">
                  <a:pos x="101" y="12"/>
                </a:cxn>
                <a:cxn ang="0">
                  <a:pos x="125" y="12"/>
                </a:cxn>
                <a:cxn ang="0">
                  <a:pos x="143" y="18"/>
                </a:cxn>
                <a:cxn ang="0">
                  <a:pos x="149" y="18"/>
                </a:cxn>
                <a:cxn ang="0">
                  <a:pos x="149" y="18"/>
                </a:cxn>
                <a:cxn ang="0">
                  <a:pos x="203" y="24"/>
                </a:cxn>
                <a:cxn ang="0">
                  <a:pos x="233" y="36"/>
                </a:cxn>
                <a:cxn ang="0">
                  <a:pos x="233" y="36"/>
                </a:cxn>
              </a:cxnLst>
              <a:rect l="0" t="0" r="r" b="b"/>
              <a:pathLst>
                <a:path w="245" h="204">
                  <a:moveTo>
                    <a:pt x="233" y="36"/>
                  </a:moveTo>
                  <a:lnTo>
                    <a:pt x="245" y="42"/>
                  </a:lnTo>
                  <a:lnTo>
                    <a:pt x="209" y="84"/>
                  </a:lnTo>
                  <a:lnTo>
                    <a:pt x="143" y="132"/>
                  </a:lnTo>
                  <a:lnTo>
                    <a:pt x="167" y="156"/>
                  </a:lnTo>
                  <a:lnTo>
                    <a:pt x="179" y="204"/>
                  </a:lnTo>
                  <a:lnTo>
                    <a:pt x="77" y="132"/>
                  </a:lnTo>
                  <a:lnTo>
                    <a:pt x="47" y="84"/>
                  </a:lnTo>
                  <a:lnTo>
                    <a:pt x="89" y="66"/>
                  </a:lnTo>
                  <a:lnTo>
                    <a:pt x="59" y="36"/>
                  </a:lnTo>
                  <a:lnTo>
                    <a:pt x="0" y="12"/>
                  </a:lnTo>
                  <a:lnTo>
                    <a:pt x="0" y="0"/>
                  </a:lnTo>
                  <a:lnTo>
                    <a:pt x="6" y="0"/>
                  </a:lnTo>
                  <a:lnTo>
                    <a:pt x="12" y="0"/>
                  </a:lnTo>
                  <a:lnTo>
                    <a:pt x="47" y="6"/>
                  </a:lnTo>
                  <a:lnTo>
                    <a:pt x="77" y="6"/>
                  </a:lnTo>
                  <a:lnTo>
                    <a:pt x="83" y="6"/>
                  </a:lnTo>
                  <a:lnTo>
                    <a:pt x="89" y="6"/>
                  </a:lnTo>
                  <a:lnTo>
                    <a:pt x="101" y="12"/>
                  </a:lnTo>
                  <a:lnTo>
                    <a:pt x="125" y="12"/>
                  </a:lnTo>
                  <a:lnTo>
                    <a:pt x="143" y="18"/>
                  </a:lnTo>
                  <a:lnTo>
                    <a:pt x="149" y="18"/>
                  </a:lnTo>
                  <a:lnTo>
                    <a:pt x="149" y="18"/>
                  </a:lnTo>
                  <a:lnTo>
                    <a:pt x="203" y="24"/>
                  </a:lnTo>
                  <a:lnTo>
                    <a:pt x="233" y="36"/>
                  </a:lnTo>
                  <a:lnTo>
                    <a:pt x="233" y="36"/>
                  </a:lnTo>
                  <a:close/>
                </a:path>
              </a:pathLst>
            </a:custGeom>
            <a:solidFill>
              <a:schemeClr val="bg2"/>
            </a:solidFill>
            <a:ln w="9525">
              <a:noFill/>
              <a:round/>
              <a:headEnd/>
              <a:tailEnd/>
            </a:ln>
          </p:spPr>
          <p:txBody>
            <a:bodyPr/>
            <a:lstStyle/>
            <a:p>
              <a:pPr>
                <a:defRPr/>
              </a:pPr>
              <a:endParaRPr lang="en-US" dirty="0"/>
            </a:p>
          </p:txBody>
        </p:sp>
      </p:grpSp>
      <p:sp>
        <p:nvSpPr>
          <p:cNvPr id="58390" name="Rectangle 22"/>
          <p:cNvSpPr>
            <a:spLocks noGrp="1" noChangeArrowheads="1"/>
          </p:cNvSpPr>
          <p:nvPr>
            <p:ph type="ctrTitle" sz="quarter"/>
          </p:nvPr>
        </p:nvSpPr>
        <p:spPr>
          <a:xfrm>
            <a:off x="609600" y="1447801"/>
            <a:ext cx="10972800" cy="1736725"/>
          </a:xfrm>
        </p:spPr>
        <p:txBody>
          <a:bodyPr/>
          <a:lstStyle>
            <a:lvl1pPr>
              <a:defRPr sz="5400"/>
            </a:lvl1pPr>
          </a:lstStyle>
          <a:p>
            <a:r>
              <a:rPr lang="en-US"/>
              <a:t>Click to edit Master title style</a:t>
            </a:r>
          </a:p>
        </p:txBody>
      </p:sp>
      <p:sp>
        <p:nvSpPr>
          <p:cNvPr id="58391" name="Rectangle 23"/>
          <p:cNvSpPr>
            <a:spLocks noGrp="1" noChangeArrowheads="1"/>
          </p:cNvSpPr>
          <p:nvPr>
            <p:ph type="subTitle" sz="quarter" idx="1"/>
          </p:nvPr>
        </p:nvSpPr>
        <p:spPr>
          <a:xfrm>
            <a:off x="1828800" y="3429000"/>
            <a:ext cx="8534400" cy="1752600"/>
          </a:xfrm>
        </p:spPr>
        <p:txBody>
          <a:bodyPr/>
          <a:lstStyle>
            <a:lvl1pPr marL="0" indent="0" algn="ctr">
              <a:buFontTx/>
              <a:buNone/>
              <a:defRPr>
                <a:effectLst>
                  <a:outerShdw blurRad="38100" dist="38100" dir="2700000" algn="tl">
                    <a:srgbClr val="000000"/>
                  </a:outerShdw>
                </a:effectLst>
              </a:defRPr>
            </a:lvl1pPr>
          </a:lstStyle>
          <a:p>
            <a:r>
              <a:rPr lang="en-US"/>
              <a:t>Click to edit Master subtitle style</a:t>
            </a:r>
          </a:p>
        </p:txBody>
      </p:sp>
      <p:sp>
        <p:nvSpPr>
          <p:cNvPr id="24" name="Rectangle 24"/>
          <p:cNvSpPr>
            <a:spLocks noGrp="1" noChangeArrowheads="1"/>
          </p:cNvSpPr>
          <p:nvPr>
            <p:ph type="dt" sz="quarter" idx="10"/>
          </p:nvPr>
        </p:nvSpPr>
        <p:spPr/>
        <p:txBody>
          <a:bodyPr/>
          <a:lstStyle>
            <a:lvl1pPr>
              <a:defRPr smtClean="0"/>
            </a:lvl1pPr>
          </a:lstStyle>
          <a:p>
            <a:pPr>
              <a:defRPr/>
            </a:pPr>
            <a:endParaRPr lang="en-US" dirty="0"/>
          </a:p>
        </p:txBody>
      </p:sp>
      <p:sp>
        <p:nvSpPr>
          <p:cNvPr id="25" name="Rectangle 25"/>
          <p:cNvSpPr>
            <a:spLocks noGrp="1" noChangeArrowheads="1"/>
          </p:cNvSpPr>
          <p:nvPr>
            <p:ph type="sldNum" sz="quarter" idx="11"/>
          </p:nvPr>
        </p:nvSpPr>
        <p:spPr/>
        <p:txBody>
          <a:bodyPr/>
          <a:lstStyle>
            <a:lvl1pPr>
              <a:defRPr smtClean="0"/>
            </a:lvl1pPr>
          </a:lstStyle>
          <a:p>
            <a:pPr>
              <a:defRPr/>
            </a:pPr>
            <a:fld id="{1DC1A1B7-325C-4BC2-BB16-97769B9704D7}" type="slidenum">
              <a:rPr lang="en-US"/>
              <a:pPr>
                <a:defRPr/>
              </a:pPr>
              <a:t>‹#›</a:t>
            </a:fld>
            <a:endParaRPr lang="en-US" dirty="0"/>
          </a:p>
        </p:txBody>
      </p:sp>
      <p:sp>
        <p:nvSpPr>
          <p:cNvPr id="26" name="Rectangle 26"/>
          <p:cNvSpPr>
            <a:spLocks noGrp="1" noChangeArrowheads="1"/>
          </p:cNvSpPr>
          <p:nvPr>
            <p:ph type="ftr" sz="quarter" idx="12"/>
          </p:nvPr>
        </p:nvSpPr>
        <p:spPr/>
        <p:txBody>
          <a:bodyPr/>
          <a:lstStyle>
            <a:lvl1pPr>
              <a:defRPr smtClean="0"/>
            </a:lvl1pPr>
          </a:lstStyle>
          <a:p>
            <a:pPr>
              <a:defRPr/>
            </a:pP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4"/>
          <p:cNvSpPr>
            <a:spLocks noGrp="1" noChangeArrowheads="1"/>
          </p:cNvSpPr>
          <p:nvPr>
            <p:ph type="dt" sz="half" idx="10"/>
          </p:nvPr>
        </p:nvSpPr>
        <p:spPr>
          <a:ln/>
        </p:spPr>
        <p:txBody>
          <a:bodyPr/>
          <a:lstStyle>
            <a:lvl1pPr>
              <a:defRPr/>
            </a:lvl1pPr>
          </a:lstStyle>
          <a:p>
            <a:pPr>
              <a:defRPr/>
            </a:pPr>
            <a:endParaRPr lang="en-US" dirty="0"/>
          </a:p>
        </p:txBody>
      </p:sp>
      <p:sp>
        <p:nvSpPr>
          <p:cNvPr id="5" name="Rectangle 2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26"/>
          <p:cNvSpPr>
            <a:spLocks noGrp="1" noChangeArrowheads="1"/>
          </p:cNvSpPr>
          <p:nvPr>
            <p:ph type="sldNum" sz="quarter" idx="12"/>
          </p:nvPr>
        </p:nvSpPr>
        <p:spPr>
          <a:ln/>
        </p:spPr>
        <p:txBody>
          <a:bodyPr/>
          <a:lstStyle>
            <a:lvl1pPr>
              <a:defRPr/>
            </a:lvl1pPr>
          </a:lstStyle>
          <a:p>
            <a:pPr>
              <a:defRPr/>
            </a:pPr>
            <a:fld id="{B939AA26-F120-4EAC-8FF7-3E0ED4AAA0BB}"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24"/>
          <p:cNvSpPr>
            <a:spLocks noGrp="1" noChangeArrowheads="1"/>
          </p:cNvSpPr>
          <p:nvPr>
            <p:ph type="dt" sz="half" idx="10"/>
          </p:nvPr>
        </p:nvSpPr>
        <p:spPr>
          <a:ln/>
        </p:spPr>
        <p:txBody>
          <a:bodyPr/>
          <a:lstStyle>
            <a:lvl1pPr>
              <a:defRPr/>
            </a:lvl1pPr>
          </a:lstStyle>
          <a:p>
            <a:pPr>
              <a:defRPr/>
            </a:pPr>
            <a:endParaRPr lang="en-US" dirty="0"/>
          </a:p>
        </p:txBody>
      </p:sp>
      <p:sp>
        <p:nvSpPr>
          <p:cNvPr id="5" name="Rectangle 2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26"/>
          <p:cNvSpPr>
            <a:spLocks noGrp="1" noChangeArrowheads="1"/>
          </p:cNvSpPr>
          <p:nvPr>
            <p:ph type="sldNum" sz="quarter" idx="12"/>
          </p:nvPr>
        </p:nvSpPr>
        <p:spPr>
          <a:ln/>
        </p:spPr>
        <p:txBody>
          <a:bodyPr/>
          <a:lstStyle>
            <a:lvl1pPr>
              <a:defRPr/>
            </a:lvl1pPr>
          </a:lstStyle>
          <a:p>
            <a:pPr>
              <a:defRPr/>
            </a:pPr>
            <a:fld id="{E99B5862-7B3B-46F9-ABA4-DB7E183A5F87}"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0"/>
            <a:ext cx="53848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0"/>
            <a:ext cx="53848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4"/>
          <p:cNvSpPr>
            <a:spLocks noGrp="1" noChangeArrowheads="1"/>
          </p:cNvSpPr>
          <p:nvPr>
            <p:ph type="dt" sz="half" idx="10"/>
          </p:nvPr>
        </p:nvSpPr>
        <p:spPr>
          <a:ln/>
        </p:spPr>
        <p:txBody>
          <a:bodyPr/>
          <a:lstStyle>
            <a:lvl1pPr>
              <a:defRPr/>
            </a:lvl1pPr>
          </a:lstStyle>
          <a:p>
            <a:pPr>
              <a:defRPr/>
            </a:pPr>
            <a:endParaRPr lang="en-US" dirty="0"/>
          </a:p>
        </p:txBody>
      </p:sp>
      <p:sp>
        <p:nvSpPr>
          <p:cNvPr id="6" name="Rectangle 2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26"/>
          <p:cNvSpPr>
            <a:spLocks noGrp="1" noChangeArrowheads="1"/>
          </p:cNvSpPr>
          <p:nvPr>
            <p:ph type="sldNum" sz="quarter" idx="12"/>
          </p:nvPr>
        </p:nvSpPr>
        <p:spPr>
          <a:ln/>
        </p:spPr>
        <p:txBody>
          <a:bodyPr/>
          <a:lstStyle>
            <a:lvl1pPr>
              <a:defRPr/>
            </a:lvl1pPr>
          </a:lstStyle>
          <a:p>
            <a:pPr>
              <a:defRPr/>
            </a:pPr>
            <a:fld id="{3FD90DE7-1F95-490D-8C4E-9764013E9666}"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4"/>
          <p:cNvSpPr>
            <a:spLocks noGrp="1" noChangeArrowheads="1"/>
          </p:cNvSpPr>
          <p:nvPr>
            <p:ph type="dt" sz="half" idx="10"/>
          </p:nvPr>
        </p:nvSpPr>
        <p:spPr>
          <a:ln/>
        </p:spPr>
        <p:txBody>
          <a:bodyPr/>
          <a:lstStyle>
            <a:lvl1pPr>
              <a:defRPr/>
            </a:lvl1pPr>
          </a:lstStyle>
          <a:p>
            <a:pPr>
              <a:defRPr/>
            </a:pPr>
            <a:endParaRPr lang="en-US" dirty="0"/>
          </a:p>
        </p:txBody>
      </p:sp>
      <p:sp>
        <p:nvSpPr>
          <p:cNvPr id="8" name="Rectangle 2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26"/>
          <p:cNvSpPr>
            <a:spLocks noGrp="1" noChangeArrowheads="1"/>
          </p:cNvSpPr>
          <p:nvPr>
            <p:ph type="sldNum" sz="quarter" idx="12"/>
          </p:nvPr>
        </p:nvSpPr>
        <p:spPr>
          <a:ln/>
        </p:spPr>
        <p:txBody>
          <a:bodyPr/>
          <a:lstStyle>
            <a:lvl1pPr>
              <a:defRPr/>
            </a:lvl1pPr>
          </a:lstStyle>
          <a:p>
            <a:pPr>
              <a:defRPr/>
            </a:pPr>
            <a:fld id="{9656F464-9AEB-4CD3-84BF-56CF33D7C7F8}"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4"/>
          <p:cNvSpPr>
            <a:spLocks noGrp="1" noChangeArrowheads="1"/>
          </p:cNvSpPr>
          <p:nvPr>
            <p:ph type="dt" sz="half" idx="10"/>
          </p:nvPr>
        </p:nvSpPr>
        <p:spPr>
          <a:ln/>
        </p:spPr>
        <p:txBody>
          <a:bodyPr/>
          <a:lstStyle>
            <a:lvl1pPr>
              <a:defRPr/>
            </a:lvl1pPr>
          </a:lstStyle>
          <a:p>
            <a:pPr>
              <a:defRPr/>
            </a:pPr>
            <a:endParaRPr lang="en-US" dirty="0"/>
          </a:p>
        </p:txBody>
      </p:sp>
      <p:sp>
        <p:nvSpPr>
          <p:cNvPr id="4" name="Rectangle 2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26"/>
          <p:cNvSpPr>
            <a:spLocks noGrp="1" noChangeArrowheads="1"/>
          </p:cNvSpPr>
          <p:nvPr>
            <p:ph type="sldNum" sz="quarter" idx="12"/>
          </p:nvPr>
        </p:nvSpPr>
        <p:spPr>
          <a:ln/>
        </p:spPr>
        <p:txBody>
          <a:bodyPr/>
          <a:lstStyle>
            <a:lvl1pPr>
              <a:defRPr/>
            </a:lvl1pPr>
          </a:lstStyle>
          <a:p>
            <a:pPr>
              <a:defRPr/>
            </a:pPr>
            <a:fld id="{99F62AB5-D548-4F98-84ED-9BC4CBFD44AC}"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4"/>
          <p:cNvSpPr>
            <a:spLocks noGrp="1" noChangeArrowheads="1"/>
          </p:cNvSpPr>
          <p:nvPr>
            <p:ph type="dt" sz="half" idx="10"/>
          </p:nvPr>
        </p:nvSpPr>
        <p:spPr>
          <a:ln/>
        </p:spPr>
        <p:txBody>
          <a:bodyPr/>
          <a:lstStyle>
            <a:lvl1pPr>
              <a:defRPr/>
            </a:lvl1pPr>
          </a:lstStyle>
          <a:p>
            <a:pPr>
              <a:defRPr/>
            </a:pPr>
            <a:endParaRPr lang="en-US" dirty="0"/>
          </a:p>
        </p:txBody>
      </p:sp>
      <p:sp>
        <p:nvSpPr>
          <p:cNvPr id="3" name="Rectangle 2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26"/>
          <p:cNvSpPr>
            <a:spLocks noGrp="1" noChangeArrowheads="1"/>
          </p:cNvSpPr>
          <p:nvPr>
            <p:ph type="sldNum" sz="quarter" idx="12"/>
          </p:nvPr>
        </p:nvSpPr>
        <p:spPr>
          <a:ln/>
        </p:spPr>
        <p:txBody>
          <a:bodyPr/>
          <a:lstStyle>
            <a:lvl1pPr>
              <a:defRPr/>
            </a:lvl1pPr>
          </a:lstStyle>
          <a:p>
            <a:pPr>
              <a:defRPr/>
            </a:pPr>
            <a:fld id="{391A8B4F-E3A7-45E5-ACCF-357168C29989}"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4"/>
          <p:cNvSpPr>
            <a:spLocks noGrp="1" noChangeArrowheads="1"/>
          </p:cNvSpPr>
          <p:nvPr>
            <p:ph type="dt" sz="half" idx="10"/>
          </p:nvPr>
        </p:nvSpPr>
        <p:spPr>
          <a:ln/>
        </p:spPr>
        <p:txBody>
          <a:bodyPr/>
          <a:lstStyle>
            <a:lvl1pPr>
              <a:defRPr/>
            </a:lvl1pPr>
          </a:lstStyle>
          <a:p>
            <a:pPr>
              <a:defRPr/>
            </a:pPr>
            <a:endParaRPr lang="en-US" dirty="0"/>
          </a:p>
        </p:txBody>
      </p:sp>
      <p:sp>
        <p:nvSpPr>
          <p:cNvPr id="6" name="Rectangle 2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26"/>
          <p:cNvSpPr>
            <a:spLocks noGrp="1" noChangeArrowheads="1"/>
          </p:cNvSpPr>
          <p:nvPr>
            <p:ph type="sldNum" sz="quarter" idx="12"/>
          </p:nvPr>
        </p:nvSpPr>
        <p:spPr>
          <a:ln/>
        </p:spPr>
        <p:txBody>
          <a:bodyPr/>
          <a:lstStyle>
            <a:lvl1pPr>
              <a:defRPr/>
            </a:lvl1pPr>
          </a:lstStyle>
          <a:p>
            <a:pPr>
              <a:defRPr/>
            </a:pPr>
            <a:fld id="{02848C6A-7587-4ED9-8370-E99A1FF4FF40}"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4"/>
          <p:cNvSpPr>
            <a:spLocks noGrp="1" noChangeArrowheads="1"/>
          </p:cNvSpPr>
          <p:nvPr>
            <p:ph type="dt" sz="half" idx="10"/>
          </p:nvPr>
        </p:nvSpPr>
        <p:spPr>
          <a:ln/>
        </p:spPr>
        <p:txBody>
          <a:bodyPr/>
          <a:lstStyle>
            <a:lvl1pPr>
              <a:defRPr/>
            </a:lvl1pPr>
          </a:lstStyle>
          <a:p>
            <a:pPr>
              <a:defRPr/>
            </a:pPr>
            <a:endParaRPr lang="en-US" dirty="0"/>
          </a:p>
        </p:txBody>
      </p:sp>
      <p:sp>
        <p:nvSpPr>
          <p:cNvPr id="6" name="Rectangle 2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26"/>
          <p:cNvSpPr>
            <a:spLocks noGrp="1" noChangeArrowheads="1"/>
          </p:cNvSpPr>
          <p:nvPr>
            <p:ph type="sldNum" sz="quarter" idx="12"/>
          </p:nvPr>
        </p:nvSpPr>
        <p:spPr>
          <a:ln/>
        </p:spPr>
        <p:txBody>
          <a:bodyPr/>
          <a:lstStyle>
            <a:lvl1pPr>
              <a:defRPr/>
            </a:lvl1pPr>
          </a:lstStyle>
          <a:p>
            <a:pPr>
              <a:defRPr/>
            </a:pPr>
            <a:fld id="{1709BBAD-74FA-4056-AAA3-D58B2879018F}"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4"/>
          <p:cNvSpPr>
            <a:spLocks noGrp="1" noChangeArrowheads="1"/>
          </p:cNvSpPr>
          <p:nvPr>
            <p:ph type="dt" sz="half" idx="10"/>
          </p:nvPr>
        </p:nvSpPr>
        <p:spPr>
          <a:ln/>
        </p:spPr>
        <p:txBody>
          <a:bodyPr/>
          <a:lstStyle>
            <a:lvl1pPr>
              <a:defRPr/>
            </a:lvl1pPr>
          </a:lstStyle>
          <a:p>
            <a:pPr>
              <a:defRPr/>
            </a:pPr>
            <a:endParaRPr lang="en-US" dirty="0"/>
          </a:p>
        </p:txBody>
      </p:sp>
      <p:sp>
        <p:nvSpPr>
          <p:cNvPr id="5" name="Rectangle 2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26"/>
          <p:cNvSpPr>
            <a:spLocks noGrp="1" noChangeArrowheads="1"/>
          </p:cNvSpPr>
          <p:nvPr>
            <p:ph type="sldNum" sz="quarter" idx="12"/>
          </p:nvPr>
        </p:nvSpPr>
        <p:spPr>
          <a:ln/>
        </p:spPr>
        <p:txBody>
          <a:bodyPr/>
          <a:lstStyle>
            <a:lvl1pPr>
              <a:defRPr/>
            </a:lvl1pPr>
          </a:lstStyle>
          <a:p>
            <a:pPr>
              <a:defRPr/>
            </a:pPr>
            <a:fld id="{B6EFCA14-B532-41E9-B362-B3D555C18BA7}"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28600"/>
            <a:ext cx="2743200" cy="5867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28600"/>
            <a:ext cx="80264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4"/>
          <p:cNvSpPr>
            <a:spLocks noGrp="1" noChangeArrowheads="1"/>
          </p:cNvSpPr>
          <p:nvPr>
            <p:ph type="dt" sz="half" idx="10"/>
          </p:nvPr>
        </p:nvSpPr>
        <p:spPr>
          <a:ln/>
        </p:spPr>
        <p:txBody>
          <a:bodyPr/>
          <a:lstStyle>
            <a:lvl1pPr>
              <a:defRPr/>
            </a:lvl1pPr>
          </a:lstStyle>
          <a:p>
            <a:pPr>
              <a:defRPr/>
            </a:pPr>
            <a:endParaRPr lang="en-US" dirty="0"/>
          </a:p>
        </p:txBody>
      </p:sp>
      <p:sp>
        <p:nvSpPr>
          <p:cNvPr id="5" name="Rectangle 2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26"/>
          <p:cNvSpPr>
            <a:spLocks noGrp="1" noChangeArrowheads="1"/>
          </p:cNvSpPr>
          <p:nvPr>
            <p:ph type="sldNum" sz="quarter" idx="12"/>
          </p:nvPr>
        </p:nvSpPr>
        <p:spPr>
          <a:ln/>
        </p:spPr>
        <p:txBody>
          <a:bodyPr/>
          <a:lstStyle>
            <a:lvl1pPr>
              <a:defRPr/>
            </a:lvl1pPr>
          </a:lstStyle>
          <a:p>
            <a:pPr>
              <a:defRPr/>
            </a:pPr>
            <a:fld id="{E9F66412-7F99-47F3-844C-CA9CB620B688}" type="slidenum">
              <a:rPr lang="en-US"/>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28600"/>
            <a:ext cx="10972800" cy="5867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24"/>
          <p:cNvSpPr>
            <a:spLocks noGrp="1" noChangeArrowheads="1"/>
          </p:cNvSpPr>
          <p:nvPr>
            <p:ph type="dt" sz="half" idx="10"/>
          </p:nvPr>
        </p:nvSpPr>
        <p:spPr>
          <a:ln/>
        </p:spPr>
        <p:txBody>
          <a:bodyPr/>
          <a:lstStyle>
            <a:lvl1pPr>
              <a:defRPr/>
            </a:lvl1pPr>
          </a:lstStyle>
          <a:p>
            <a:pPr>
              <a:defRPr/>
            </a:pPr>
            <a:endParaRPr lang="en-US" dirty="0"/>
          </a:p>
        </p:txBody>
      </p:sp>
      <p:sp>
        <p:nvSpPr>
          <p:cNvPr id="4" name="Rectangle 2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26"/>
          <p:cNvSpPr>
            <a:spLocks noGrp="1" noChangeArrowheads="1"/>
          </p:cNvSpPr>
          <p:nvPr>
            <p:ph type="sldNum" sz="quarter" idx="12"/>
          </p:nvPr>
        </p:nvSpPr>
        <p:spPr>
          <a:ln/>
        </p:spPr>
        <p:txBody>
          <a:bodyPr/>
          <a:lstStyle>
            <a:lvl1pPr>
              <a:defRPr/>
            </a:lvl1pPr>
          </a:lstStyle>
          <a:p>
            <a:pPr>
              <a:defRPr/>
            </a:pPr>
            <a:fld id="{AB6D5EC9-8A6E-4564-A6E4-C88FE0AD2226}" type="slidenum">
              <a:rPr lang="en-US"/>
              <a:pPr>
                <a:defRPr/>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8467" y="20638"/>
            <a:ext cx="12192000" cy="6858000"/>
            <a:chOff x="0" y="0"/>
            <a:chExt cx="5760" cy="4320"/>
          </a:xfrm>
        </p:grpSpPr>
        <p:sp>
          <p:nvSpPr>
            <p:cNvPr id="5" name="Freeform 3"/>
            <p:cNvSpPr>
              <a:spLocks/>
            </p:cNvSpPr>
            <p:nvPr/>
          </p:nvSpPr>
          <p:spPr bwMode="hidden">
            <a:xfrm>
              <a:off x="0" y="3072"/>
              <a:ext cx="5760" cy="1248"/>
            </a:xfrm>
            <a:custGeom>
              <a:avLst/>
              <a:gdLst/>
              <a:ahLst/>
              <a:cxnLst>
                <a:cxn ang="0">
                  <a:pos x="6027" y="2296"/>
                </a:cxn>
                <a:cxn ang="0">
                  <a:pos x="0" y="2296"/>
                </a:cxn>
                <a:cxn ang="0">
                  <a:pos x="0" y="0"/>
                </a:cxn>
                <a:cxn ang="0">
                  <a:pos x="6027" y="0"/>
                </a:cxn>
                <a:cxn ang="0">
                  <a:pos x="6027" y="2296"/>
                </a:cxn>
                <a:cxn ang="0">
                  <a:pos x="6027" y="2296"/>
                </a:cxn>
              </a:cxnLst>
              <a:rect l="0" t="0" r="r" b="b"/>
              <a:pathLst>
                <a:path w="6027" h="2296">
                  <a:moveTo>
                    <a:pt x="6027" y="2296"/>
                  </a:moveTo>
                  <a:lnTo>
                    <a:pt x="0" y="2296"/>
                  </a:lnTo>
                  <a:lnTo>
                    <a:pt x="0" y="0"/>
                  </a:lnTo>
                  <a:lnTo>
                    <a:pt x="6027" y="0"/>
                  </a:lnTo>
                  <a:lnTo>
                    <a:pt x="6027" y="2296"/>
                  </a:lnTo>
                  <a:lnTo>
                    <a:pt x="6027" y="2296"/>
                  </a:lnTo>
                  <a:close/>
                </a:path>
              </a:pathLst>
            </a:custGeom>
            <a:gradFill rotWithShape="0">
              <a:gsLst>
                <a:gs pos="0">
                  <a:schemeClr val="bg1"/>
                </a:gs>
                <a:gs pos="100000">
                  <a:schemeClr val="accent2"/>
                </a:gs>
              </a:gsLst>
              <a:lin ang="5400000" scaled="1"/>
            </a:gra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6" name="Freeform 4"/>
            <p:cNvSpPr>
              <a:spLocks/>
            </p:cNvSpPr>
            <p:nvPr/>
          </p:nvSpPr>
          <p:spPr bwMode="hidden">
            <a:xfrm>
              <a:off x="0" y="0"/>
              <a:ext cx="5760" cy="3072"/>
            </a:xfrm>
            <a:custGeom>
              <a:avLst/>
              <a:gdLst/>
              <a:ahLst/>
              <a:cxnLst>
                <a:cxn ang="0">
                  <a:pos x="6027" y="2296"/>
                </a:cxn>
                <a:cxn ang="0">
                  <a:pos x="0" y="2296"/>
                </a:cxn>
                <a:cxn ang="0">
                  <a:pos x="0" y="0"/>
                </a:cxn>
                <a:cxn ang="0">
                  <a:pos x="6027" y="0"/>
                </a:cxn>
                <a:cxn ang="0">
                  <a:pos x="6027" y="2296"/>
                </a:cxn>
                <a:cxn ang="0">
                  <a:pos x="6027" y="2296"/>
                </a:cxn>
              </a:cxnLst>
              <a:rect l="0" t="0" r="r" b="b"/>
              <a:pathLst>
                <a:path w="6027" h="2296">
                  <a:moveTo>
                    <a:pt x="6027" y="2296"/>
                  </a:moveTo>
                  <a:lnTo>
                    <a:pt x="0" y="2296"/>
                  </a:lnTo>
                  <a:lnTo>
                    <a:pt x="0" y="0"/>
                  </a:lnTo>
                  <a:lnTo>
                    <a:pt x="6027" y="0"/>
                  </a:lnTo>
                  <a:lnTo>
                    <a:pt x="6027" y="2296"/>
                  </a:lnTo>
                  <a:lnTo>
                    <a:pt x="6027" y="2296"/>
                  </a:lnTo>
                  <a:close/>
                </a:path>
              </a:pathLst>
            </a:custGeom>
            <a:gradFill rotWithShape="0">
              <a:gsLst>
                <a:gs pos="0">
                  <a:schemeClr val="bg1">
                    <a:gamma/>
                    <a:shade val="46275"/>
                    <a:invGamma/>
                  </a:schemeClr>
                </a:gs>
                <a:gs pos="100000">
                  <a:schemeClr val="bg1"/>
                </a:gs>
              </a:gsLst>
              <a:lin ang="5400000" scaled="1"/>
            </a:gra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grpSp>
      <p:sp>
        <p:nvSpPr>
          <p:cNvPr id="7" name="Freeform 5"/>
          <p:cNvSpPr>
            <a:spLocks/>
          </p:cNvSpPr>
          <p:nvPr/>
        </p:nvSpPr>
        <p:spPr bwMode="hidden">
          <a:xfrm>
            <a:off x="8322733" y="6269038"/>
            <a:ext cx="3860800" cy="609600"/>
          </a:xfrm>
          <a:custGeom>
            <a:avLst/>
            <a:gdLst/>
            <a:ahLst/>
            <a:cxnLst>
              <a:cxn ang="0">
                <a:pos x="5748" y="246"/>
              </a:cxn>
              <a:cxn ang="0">
                <a:pos x="0" y="246"/>
              </a:cxn>
              <a:cxn ang="0">
                <a:pos x="0" y="0"/>
              </a:cxn>
              <a:cxn ang="0">
                <a:pos x="5748" y="0"/>
              </a:cxn>
              <a:cxn ang="0">
                <a:pos x="5748" y="246"/>
              </a:cxn>
              <a:cxn ang="0">
                <a:pos x="5748" y="246"/>
              </a:cxn>
            </a:cxnLst>
            <a:rect l="0" t="0" r="r" b="b"/>
            <a:pathLst>
              <a:path w="5748" h="246">
                <a:moveTo>
                  <a:pt x="5748" y="246"/>
                </a:moveTo>
                <a:lnTo>
                  <a:pt x="0" y="246"/>
                </a:lnTo>
                <a:lnTo>
                  <a:pt x="0" y="0"/>
                </a:lnTo>
                <a:lnTo>
                  <a:pt x="5748" y="0"/>
                </a:lnTo>
                <a:lnTo>
                  <a:pt x="5748" y="246"/>
                </a:lnTo>
                <a:lnTo>
                  <a:pt x="5748" y="246"/>
                </a:lnTo>
                <a:close/>
              </a:path>
            </a:pathLst>
          </a:custGeom>
          <a:gradFill rotWithShape="0">
            <a:gsLst>
              <a:gs pos="0">
                <a:schemeClr val="bg1"/>
              </a:gs>
              <a:gs pos="100000">
                <a:schemeClr val="hlink"/>
              </a:gs>
            </a:gsLst>
            <a:lin ang="18900000" scaled="1"/>
          </a:gra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grpSp>
        <p:nvGrpSpPr>
          <p:cNvPr id="8" name="Group 6"/>
          <p:cNvGrpSpPr>
            <a:grpSpLocks/>
          </p:cNvGrpSpPr>
          <p:nvPr/>
        </p:nvGrpSpPr>
        <p:grpSpPr bwMode="auto">
          <a:xfrm>
            <a:off x="-2117" y="6034088"/>
            <a:ext cx="10460568" cy="850900"/>
            <a:chOff x="0" y="3792"/>
            <a:chExt cx="4942" cy="536"/>
          </a:xfrm>
        </p:grpSpPr>
        <p:sp>
          <p:nvSpPr>
            <p:cNvPr id="9" name="Freeform 7"/>
            <p:cNvSpPr>
              <a:spLocks/>
            </p:cNvSpPr>
            <p:nvPr userDrawn="1"/>
          </p:nvSpPr>
          <p:spPr bwMode="ltGray">
            <a:xfrm>
              <a:off x="1488" y="3792"/>
              <a:ext cx="3240" cy="536"/>
            </a:xfrm>
            <a:custGeom>
              <a:avLst/>
              <a:gdLst/>
              <a:ahLst/>
              <a:cxnLst>
                <a:cxn ang="0">
                  <a:pos x="3132" y="469"/>
                </a:cxn>
                <a:cxn ang="0">
                  <a:pos x="2995" y="395"/>
                </a:cxn>
                <a:cxn ang="0">
                  <a:pos x="2911" y="375"/>
                </a:cxn>
                <a:cxn ang="0">
                  <a:pos x="2678" y="228"/>
                </a:cxn>
                <a:cxn ang="0">
                  <a:pos x="2553" y="74"/>
                </a:cxn>
                <a:cxn ang="0">
                  <a:pos x="2457" y="7"/>
                </a:cxn>
                <a:cxn ang="0">
                  <a:pos x="2403" y="47"/>
                </a:cxn>
                <a:cxn ang="0">
                  <a:pos x="2289" y="74"/>
                </a:cxn>
                <a:cxn ang="0">
                  <a:pos x="2134" y="74"/>
                </a:cxn>
                <a:cxn ang="0">
                  <a:pos x="2044" y="128"/>
                </a:cxn>
                <a:cxn ang="0">
                  <a:pos x="1775" y="222"/>
                </a:cxn>
                <a:cxn ang="0">
                  <a:pos x="1602" y="181"/>
                </a:cxn>
                <a:cxn ang="0">
                  <a:pos x="1560" y="101"/>
                </a:cxn>
                <a:cxn ang="0">
                  <a:pos x="1542" y="87"/>
                </a:cxn>
                <a:cxn ang="0">
                  <a:pos x="1446" y="60"/>
                </a:cxn>
                <a:cxn ang="0">
                  <a:pos x="1375" y="74"/>
                </a:cxn>
                <a:cxn ang="0">
                  <a:pos x="1309" y="87"/>
                </a:cxn>
                <a:cxn ang="0">
                  <a:pos x="1243" y="13"/>
                </a:cxn>
                <a:cxn ang="0">
                  <a:pos x="1225" y="0"/>
                </a:cxn>
                <a:cxn ang="0">
                  <a:pos x="1189" y="0"/>
                </a:cxn>
                <a:cxn ang="0">
                  <a:pos x="1106" y="34"/>
                </a:cxn>
                <a:cxn ang="0">
                  <a:pos x="1106" y="34"/>
                </a:cxn>
                <a:cxn ang="0">
                  <a:pos x="1094" y="40"/>
                </a:cxn>
                <a:cxn ang="0">
                  <a:pos x="1070" y="54"/>
                </a:cxn>
                <a:cxn ang="0">
                  <a:pos x="1034" y="74"/>
                </a:cxn>
                <a:cxn ang="0">
                  <a:pos x="1004" y="74"/>
                </a:cxn>
                <a:cxn ang="0">
                  <a:pos x="986" y="74"/>
                </a:cxn>
                <a:cxn ang="0">
                  <a:pos x="956" y="81"/>
                </a:cxn>
                <a:cxn ang="0">
                  <a:pos x="920" y="94"/>
                </a:cxn>
                <a:cxn ang="0">
                  <a:pos x="884" y="107"/>
                </a:cxn>
                <a:cxn ang="0">
                  <a:pos x="843" y="128"/>
                </a:cxn>
                <a:cxn ang="0">
                  <a:pos x="813" y="141"/>
                </a:cxn>
                <a:cxn ang="0">
                  <a:pos x="789" y="148"/>
                </a:cxn>
                <a:cxn ang="0">
                  <a:pos x="783" y="154"/>
                </a:cxn>
                <a:cxn ang="0">
                  <a:pos x="556" y="228"/>
                </a:cxn>
                <a:cxn ang="0">
                  <a:pos x="394" y="294"/>
                </a:cxn>
                <a:cxn ang="0">
                  <a:pos x="107" y="462"/>
                </a:cxn>
                <a:cxn ang="0">
                  <a:pos x="0" y="536"/>
                </a:cxn>
                <a:cxn ang="0">
                  <a:pos x="3240" y="536"/>
                </a:cxn>
                <a:cxn ang="0">
                  <a:pos x="3132" y="469"/>
                </a:cxn>
                <a:cxn ang="0">
                  <a:pos x="3132" y="469"/>
                </a:cxn>
              </a:cxnLst>
              <a:rect l="0" t="0" r="r" b="b"/>
              <a:pathLst>
                <a:path w="3240" h="536">
                  <a:moveTo>
                    <a:pt x="3132" y="469"/>
                  </a:moveTo>
                  <a:lnTo>
                    <a:pt x="2995" y="395"/>
                  </a:lnTo>
                  <a:lnTo>
                    <a:pt x="2911" y="375"/>
                  </a:lnTo>
                  <a:lnTo>
                    <a:pt x="2678" y="228"/>
                  </a:lnTo>
                  <a:lnTo>
                    <a:pt x="2553" y="74"/>
                  </a:lnTo>
                  <a:lnTo>
                    <a:pt x="2457" y="7"/>
                  </a:lnTo>
                  <a:lnTo>
                    <a:pt x="2403" y="47"/>
                  </a:lnTo>
                  <a:lnTo>
                    <a:pt x="2289" y="74"/>
                  </a:lnTo>
                  <a:lnTo>
                    <a:pt x="2134" y="74"/>
                  </a:lnTo>
                  <a:lnTo>
                    <a:pt x="2044" y="128"/>
                  </a:lnTo>
                  <a:lnTo>
                    <a:pt x="1775" y="222"/>
                  </a:lnTo>
                  <a:lnTo>
                    <a:pt x="1602" y="181"/>
                  </a:lnTo>
                  <a:lnTo>
                    <a:pt x="1560" y="101"/>
                  </a:lnTo>
                  <a:lnTo>
                    <a:pt x="1542" y="87"/>
                  </a:lnTo>
                  <a:lnTo>
                    <a:pt x="1446" y="60"/>
                  </a:lnTo>
                  <a:lnTo>
                    <a:pt x="1375" y="74"/>
                  </a:lnTo>
                  <a:lnTo>
                    <a:pt x="1309" y="87"/>
                  </a:lnTo>
                  <a:lnTo>
                    <a:pt x="1243" y="13"/>
                  </a:lnTo>
                  <a:lnTo>
                    <a:pt x="1225" y="0"/>
                  </a:lnTo>
                  <a:lnTo>
                    <a:pt x="1189" y="0"/>
                  </a:lnTo>
                  <a:lnTo>
                    <a:pt x="1106" y="34"/>
                  </a:lnTo>
                  <a:lnTo>
                    <a:pt x="1106" y="34"/>
                  </a:lnTo>
                  <a:lnTo>
                    <a:pt x="1094" y="40"/>
                  </a:lnTo>
                  <a:lnTo>
                    <a:pt x="1070" y="54"/>
                  </a:lnTo>
                  <a:lnTo>
                    <a:pt x="1034" y="74"/>
                  </a:lnTo>
                  <a:lnTo>
                    <a:pt x="1004" y="74"/>
                  </a:lnTo>
                  <a:lnTo>
                    <a:pt x="986" y="74"/>
                  </a:lnTo>
                  <a:lnTo>
                    <a:pt x="956" y="81"/>
                  </a:lnTo>
                  <a:lnTo>
                    <a:pt x="920" y="94"/>
                  </a:lnTo>
                  <a:lnTo>
                    <a:pt x="884" y="107"/>
                  </a:lnTo>
                  <a:lnTo>
                    <a:pt x="843" y="128"/>
                  </a:lnTo>
                  <a:lnTo>
                    <a:pt x="813" y="141"/>
                  </a:lnTo>
                  <a:lnTo>
                    <a:pt x="789" y="148"/>
                  </a:lnTo>
                  <a:lnTo>
                    <a:pt x="783" y="154"/>
                  </a:lnTo>
                  <a:lnTo>
                    <a:pt x="556" y="228"/>
                  </a:lnTo>
                  <a:lnTo>
                    <a:pt x="394" y="294"/>
                  </a:lnTo>
                  <a:lnTo>
                    <a:pt x="107" y="462"/>
                  </a:lnTo>
                  <a:lnTo>
                    <a:pt x="0" y="536"/>
                  </a:lnTo>
                  <a:lnTo>
                    <a:pt x="3240" y="536"/>
                  </a:lnTo>
                  <a:lnTo>
                    <a:pt x="3132" y="469"/>
                  </a:lnTo>
                  <a:lnTo>
                    <a:pt x="3132" y="469"/>
                  </a:lnTo>
                  <a:close/>
                </a:path>
              </a:pathLst>
            </a:custGeom>
            <a:gradFill rotWithShape="0">
              <a:gsLst>
                <a:gs pos="0">
                  <a:schemeClr val="bg2">
                    <a:gamma/>
                    <a:tint val="66667"/>
                    <a:invGamma/>
                  </a:schemeClr>
                </a:gs>
                <a:gs pos="100000">
                  <a:schemeClr val="bg2"/>
                </a:gs>
              </a:gsLst>
              <a:lin ang="5400000" scaled="1"/>
            </a:gra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grpSp>
          <p:nvGrpSpPr>
            <p:cNvPr id="10" name="Group 8"/>
            <p:cNvGrpSpPr>
              <a:grpSpLocks/>
            </p:cNvGrpSpPr>
            <p:nvPr userDrawn="1"/>
          </p:nvGrpSpPr>
          <p:grpSpPr bwMode="auto">
            <a:xfrm>
              <a:off x="2486" y="3792"/>
              <a:ext cx="2456" cy="536"/>
              <a:chOff x="2486" y="3792"/>
              <a:chExt cx="2456" cy="536"/>
            </a:xfrm>
          </p:grpSpPr>
          <p:sp>
            <p:nvSpPr>
              <p:cNvPr id="12" name="Freeform 9"/>
              <p:cNvSpPr>
                <a:spLocks/>
              </p:cNvSpPr>
              <p:nvPr userDrawn="1"/>
            </p:nvSpPr>
            <p:spPr bwMode="ltGray">
              <a:xfrm>
                <a:off x="3948" y="3799"/>
                <a:ext cx="994" cy="529"/>
              </a:xfrm>
              <a:custGeom>
                <a:avLst/>
                <a:gdLst/>
                <a:ahLst/>
                <a:cxnLst>
                  <a:cxn ang="0">
                    <a:pos x="636" y="373"/>
                  </a:cxn>
                  <a:cxn ang="0">
                    <a:pos x="495" y="370"/>
                  </a:cxn>
                  <a:cxn ang="0">
                    <a:pos x="280" y="249"/>
                  </a:cxn>
                  <a:cxn ang="0">
                    <a:pos x="127" y="66"/>
                  </a:cxn>
                  <a:cxn ang="0">
                    <a:pos x="0" y="0"/>
                  </a:cxn>
                  <a:cxn ang="0">
                    <a:pos x="22" y="26"/>
                  </a:cxn>
                  <a:cxn ang="0">
                    <a:pos x="0" y="65"/>
                  </a:cxn>
                  <a:cxn ang="0">
                    <a:pos x="30" y="119"/>
                  </a:cxn>
                  <a:cxn ang="0">
                    <a:pos x="75" y="243"/>
                  </a:cxn>
                  <a:cxn ang="0">
                    <a:pos x="45" y="422"/>
                  </a:cxn>
                  <a:cxn ang="0">
                    <a:pos x="200" y="329"/>
                  </a:cxn>
                  <a:cxn ang="0">
                    <a:pos x="592" y="527"/>
                  </a:cxn>
                  <a:cxn ang="0">
                    <a:pos x="994" y="529"/>
                  </a:cxn>
                  <a:cxn ang="0">
                    <a:pos x="828" y="473"/>
                  </a:cxn>
                  <a:cxn ang="0">
                    <a:pos x="636" y="373"/>
                  </a:cxn>
                </a:cxnLst>
                <a:rect l="0" t="0" r="r" b="b"/>
                <a:pathLst>
                  <a:path w="994" h="529">
                    <a:moveTo>
                      <a:pt x="636" y="373"/>
                    </a:moveTo>
                    <a:lnTo>
                      <a:pt x="495" y="370"/>
                    </a:lnTo>
                    <a:lnTo>
                      <a:pt x="280" y="249"/>
                    </a:lnTo>
                    <a:lnTo>
                      <a:pt x="127" y="66"/>
                    </a:lnTo>
                    <a:lnTo>
                      <a:pt x="0" y="0"/>
                    </a:lnTo>
                    <a:lnTo>
                      <a:pt x="22" y="26"/>
                    </a:lnTo>
                    <a:lnTo>
                      <a:pt x="0" y="65"/>
                    </a:lnTo>
                    <a:lnTo>
                      <a:pt x="30" y="119"/>
                    </a:lnTo>
                    <a:lnTo>
                      <a:pt x="75" y="243"/>
                    </a:lnTo>
                    <a:lnTo>
                      <a:pt x="45" y="422"/>
                    </a:lnTo>
                    <a:lnTo>
                      <a:pt x="200" y="329"/>
                    </a:lnTo>
                    <a:lnTo>
                      <a:pt x="592" y="527"/>
                    </a:lnTo>
                    <a:lnTo>
                      <a:pt x="994" y="529"/>
                    </a:lnTo>
                    <a:lnTo>
                      <a:pt x="828" y="473"/>
                    </a:lnTo>
                    <a:lnTo>
                      <a:pt x="636" y="373"/>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13" name="Freeform 10"/>
              <p:cNvSpPr>
                <a:spLocks/>
              </p:cNvSpPr>
              <p:nvPr userDrawn="1"/>
            </p:nvSpPr>
            <p:spPr bwMode="ltGray">
              <a:xfrm>
                <a:off x="2677" y="3792"/>
                <a:ext cx="186" cy="395"/>
              </a:xfrm>
              <a:custGeom>
                <a:avLst/>
                <a:gdLst/>
                <a:ahLst/>
                <a:cxnLst>
                  <a:cxn ang="0">
                    <a:pos x="36" y="0"/>
                  </a:cxn>
                  <a:cxn ang="0">
                    <a:pos x="54" y="18"/>
                  </a:cxn>
                  <a:cxn ang="0">
                    <a:pos x="24" y="30"/>
                  </a:cxn>
                  <a:cxn ang="0">
                    <a:pos x="18" y="66"/>
                  </a:cxn>
                  <a:cxn ang="0">
                    <a:pos x="42" y="114"/>
                  </a:cxn>
                  <a:cxn ang="0">
                    <a:pos x="48" y="162"/>
                  </a:cxn>
                  <a:cxn ang="0">
                    <a:pos x="0" y="353"/>
                  </a:cxn>
                  <a:cxn ang="0">
                    <a:pos x="54" y="233"/>
                  </a:cxn>
                  <a:cxn ang="0">
                    <a:pos x="84" y="216"/>
                  </a:cxn>
                  <a:cxn ang="0">
                    <a:pos x="126" y="126"/>
                  </a:cxn>
                  <a:cxn ang="0">
                    <a:pos x="144" y="120"/>
                  </a:cxn>
                  <a:cxn ang="0">
                    <a:pos x="144" y="90"/>
                  </a:cxn>
                  <a:cxn ang="0">
                    <a:pos x="186" y="66"/>
                  </a:cxn>
                  <a:cxn ang="0">
                    <a:pos x="162" y="60"/>
                  </a:cxn>
                  <a:cxn ang="0">
                    <a:pos x="36" y="0"/>
                  </a:cxn>
                  <a:cxn ang="0">
                    <a:pos x="36" y="0"/>
                  </a:cxn>
                </a:cxnLst>
                <a:rect l="0" t="0" r="r" b="b"/>
                <a:pathLst>
                  <a:path w="186" h="353">
                    <a:moveTo>
                      <a:pt x="36" y="0"/>
                    </a:moveTo>
                    <a:lnTo>
                      <a:pt x="54" y="18"/>
                    </a:lnTo>
                    <a:lnTo>
                      <a:pt x="24" y="30"/>
                    </a:lnTo>
                    <a:lnTo>
                      <a:pt x="18" y="66"/>
                    </a:lnTo>
                    <a:lnTo>
                      <a:pt x="42" y="114"/>
                    </a:lnTo>
                    <a:lnTo>
                      <a:pt x="48" y="162"/>
                    </a:lnTo>
                    <a:lnTo>
                      <a:pt x="0" y="353"/>
                    </a:lnTo>
                    <a:lnTo>
                      <a:pt x="54" y="233"/>
                    </a:lnTo>
                    <a:lnTo>
                      <a:pt x="84" y="216"/>
                    </a:lnTo>
                    <a:lnTo>
                      <a:pt x="126" y="126"/>
                    </a:lnTo>
                    <a:lnTo>
                      <a:pt x="144" y="120"/>
                    </a:lnTo>
                    <a:lnTo>
                      <a:pt x="144" y="90"/>
                    </a:lnTo>
                    <a:lnTo>
                      <a:pt x="186" y="66"/>
                    </a:lnTo>
                    <a:lnTo>
                      <a:pt x="162" y="60"/>
                    </a:lnTo>
                    <a:lnTo>
                      <a:pt x="36" y="0"/>
                    </a:lnTo>
                    <a:lnTo>
                      <a:pt x="36" y="0"/>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14" name="Freeform 11"/>
              <p:cNvSpPr>
                <a:spLocks/>
              </p:cNvSpPr>
              <p:nvPr userDrawn="1"/>
            </p:nvSpPr>
            <p:spPr bwMode="ltGray">
              <a:xfrm>
                <a:off x="3030" y="3893"/>
                <a:ext cx="378" cy="271"/>
              </a:xfrm>
              <a:custGeom>
                <a:avLst/>
                <a:gdLst/>
                <a:ahLst/>
                <a:cxnLst>
                  <a:cxn ang="0">
                    <a:pos x="18" y="0"/>
                  </a:cxn>
                  <a:cxn ang="0">
                    <a:pos x="12" y="13"/>
                  </a:cxn>
                  <a:cxn ang="0">
                    <a:pos x="0" y="40"/>
                  </a:cxn>
                  <a:cxn ang="0">
                    <a:pos x="60" y="121"/>
                  </a:cxn>
                  <a:cxn ang="0">
                    <a:pos x="310" y="271"/>
                  </a:cxn>
                  <a:cxn ang="0">
                    <a:pos x="290" y="139"/>
                  </a:cxn>
                  <a:cxn ang="0">
                    <a:pos x="378" y="76"/>
                  </a:cxn>
                  <a:cxn ang="0">
                    <a:pos x="251" y="94"/>
                  </a:cxn>
                  <a:cxn ang="0">
                    <a:pos x="90" y="54"/>
                  </a:cxn>
                  <a:cxn ang="0">
                    <a:pos x="18" y="0"/>
                  </a:cxn>
                  <a:cxn ang="0">
                    <a:pos x="18" y="0"/>
                  </a:cxn>
                </a:cxnLst>
                <a:rect l="0" t="0" r="r" b="b"/>
                <a:pathLst>
                  <a:path w="378" h="271">
                    <a:moveTo>
                      <a:pt x="18" y="0"/>
                    </a:moveTo>
                    <a:lnTo>
                      <a:pt x="12" y="13"/>
                    </a:lnTo>
                    <a:lnTo>
                      <a:pt x="0" y="40"/>
                    </a:lnTo>
                    <a:lnTo>
                      <a:pt x="60" y="121"/>
                    </a:lnTo>
                    <a:lnTo>
                      <a:pt x="310" y="271"/>
                    </a:lnTo>
                    <a:lnTo>
                      <a:pt x="290" y="139"/>
                    </a:lnTo>
                    <a:lnTo>
                      <a:pt x="378" y="76"/>
                    </a:lnTo>
                    <a:lnTo>
                      <a:pt x="251" y="94"/>
                    </a:lnTo>
                    <a:lnTo>
                      <a:pt x="90" y="54"/>
                    </a:lnTo>
                    <a:lnTo>
                      <a:pt x="18" y="0"/>
                    </a:lnTo>
                    <a:lnTo>
                      <a:pt x="18" y="0"/>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15" name="Freeform 12"/>
              <p:cNvSpPr>
                <a:spLocks/>
              </p:cNvSpPr>
              <p:nvPr userDrawn="1"/>
            </p:nvSpPr>
            <p:spPr bwMode="ltGray">
              <a:xfrm>
                <a:off x="3628" y="3866"/>
                <a:ext cx="155" cy="74"/>
              </a:xfrm>
              <a:custGeom>
                <a:avLst/>
                <a:gdLst/>
                <a:ahLst/>
                <a:cxnLst>
                  <a:cxn ang="0">
                    <a:pos x="114" y="0"/>
                  </a:cxn>
                  <a:cxn ang="0">
                    <a:pos x="0" y="0"/>
                  </a:cxn>
                  <a:cxn ang="0">
                    <a:pos x="0" y="0"/>
                  </a:cxn>
                  <a:cxn ang="0">
                    <a:pos x="6" y="6"/>
                  </a:cxn>
                  <a:cxn ang="0">
                    <a:pos x="6" y="18"/>
                  </a:cxn>
                  <a:cxn ang="0">
                    <a:pos x="0" y="24"/>
                  </a:cxn>
                  <a:cxn ang="0">
                    <a:pos x="78" y="60"/>
                  </a:cxn>
                  <a:cxn ang="0">
                    <a:pos x="96" y="42"/>
                  </a:cxn>
                  <a:cxn ang="0">
                    <a:pos x="155" y="66"/>
                  </a:cxn>
                  <a:cxn ang="0">
                    <a:pos x="126" y="24"/>
                  </a:cxn>
                  <a:cxn ang="0">
                    <a:pos x="149" y="0"/>
                  </a:cxn>
                  <a:cxn ang="0">
                    <a:pos x="114" y="0"/>
                  </a:cxn>
                  <a:cxn ang="0">
                    <a:pos x="114" y="0"/>
                  </a:cxn>
                </a:cxnLst>
                <a:rect l="0" t="0" r="r" b="b"/>
                <a:pathLst>
                  <a:path w="155" h="66">
                    <a:moveTo>
                      <a:pt x="114" y="0"/>
                    </a:moveTo>
                    <a:lnTo>
                      <a:pt x="0" y="0"/>
                    </a:lnTo>
                    <a:lnTo>
                      <a:pt x="0" y="0"/>
                    </a:lnTo>
                    <a:lnTo>
                      <a:pt x="6" y="6"/>
                    </a:lnTo>
                    <a:lnTo>
                      <a:pt x="6" y="18"/>
                    </a:lnTo>
                    <a:lnTo>
                      <a:pt x="0" y="24"/>
                    </a:lnTo>
                    <a:lnTo>
                      <a:pt x="78" y="60"/>
                    </a:lnTo>
                    <a:lnTo>
                      <a:pt x="96" y="42"/>
                    </a:lnTo>
                    <a:lnTo>
                      <a:pt x="155" y="66"/>
                    </a:lnTo>
                    <a:lnTo>
                      <a:pt x="126" y="24"/>
                    </a:lnTo>
                    <a:lnTo>
                      <a:pt x="149" y="0"/>
                    </a:lnTo>
                    <a:lnTo>
                      <a:pt x="114" y="0"/>
                    </a:lnTo>
                    <a:lnTo>
                      <a:pt x="114" y="0"/>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16" name="Freeform 13"/>
              <p:cNvSpPr>
                <a:spLocks/>
              </p:cNvSpPr>
              <p:nvPr userDrawn="1"/>
            </p:nvSpPr>
            <p:spPr bwMode="ltGray">
              <a:xfrm>
                <a:off x="2486" y="3859"/>
                <a:ext cx="42" cy="81"/>
              </a:xfrm>
              <a:custGeom>
                <a:avLst/>
                <a:gdLst/>
                <a:ahLst/>
                <a:cxnLst>
                  <a:cxn ang="0">
                    <a:pos x="6" y="36"/>
                  </a:cxn>
                  <a:cxn ang="0">
                    <a:pos x="0" y="18"/>
                  </a:cxn>
                  <a:cxn ang="0">
                    <a:pos x="12" y="6"/>
                  </a:cxn>
                  <a:cxn ang="0">
                    <a:pos x="0" y="6"/>
                  </a:cxn>
                  <a:cxn ang="0">
                    <a:pos x="12" y="6"/>
                  </a:cxn>
                  <a:cxn ang="0">
                    <a:pos x="24" y="6"/>
                  </a:cxn>
                  <a:cxn ang="0">
                    <a:pos x="36" y="6"/>
                  </a:cxn>
                  <a:cxn ang="0">
                    <a:pos x="42" y="0"/>
                  </a:cxn>
                  <a:cxn ang="0">
                    <a:pos x="30" y="18"/>
                  </a:cxn>
                  <a:cxn ang="0">
                    <a:pos x="42" y="48"/>
                  </a:cxn>
                  <a:cxn ang="0">
                    <a:pos x="12" y="72"/>
                  </a:cxn>
                  <a:cxn ang="0">
                    <a:pos x="6" y="36"/>
                  </a:cxn>
                  <a:cxn ang="0">
                    <a:pos x="6" y="36"/>
                  </a:cxn>
                </a:cxnLst>
                <a:rect l="0" t="0" r="r" b="b"/>
                <a:pathLst>
                  <a:path w="42" h="72">
                    <a:moveTo>
                      <a:pt x="6" y="36"/>
                    </a:moveTo>
                    <a:lnTo>
                      <a:pt x="0" y="18"/>
                    </a:lnTo>
                    <a:lnTo>
                      <a:pt x="12" y="6"/>
                    </a:lnTo>
                    <a:lnTo>
                      <a:pt x="0" y="6"/>
                    </a:lnTo>
                    <a:lnTo>
                      <a:pt x="12" y="6"/>
                    </a:lnTo>
                    <a:lnTo>
                      <a:pt x="24" y="6"/>
                    </a:lnTo>
                    <a:lnTo>
                      <a:pt x="36" y="6"/>
                    </a:lnTo>
                    <a:lnTo>
                      <a:pt x="42" y="0"/>
                    </a:lnTo>
                    <a:lnTo>
                      <a:pt x="30" y="18"/>
                    </a:lnTo>
                    <a:lnTo>
                      <a:pt x="42" y="48"/>
                    </a:lnTo>
                    <a:lnTo>
                      <a:pt x="12" y="72"/>
                    </a:lnTo>
                    <a:lnTo>
                      <a:pt x="6" y="36"/>
                    </a:lnTo>
                    <a:lnTo>
                      <a:pt x="6" y="36"/>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grpSp>
        <p:sp>
          <p:nvSpPr>
            <p:cNvPr id="11" name="Freeform 14"/>
            <p:cNvSpPr>
              <a:spLocks/>
            </p:cNvSpPr>
            <p:nvPr userDrawn="1"/>
          </p:nvSpPr>
          <p:spPr bwMode="ltGray">
            <a:xfrm>
              <a:off x="0" y="3792"/>
              <a:ext cx="3976" cy="535"/>
            </a:xfrm>
            <a:custGeom>
              <a:avLst/>
              <a:gdLst/>
              <a:ahLst/>
              <a:cxnLst>
                <a:cxn ang="0">
                  <a:pos x="3976" y="527"/>
                </a:cxn>
                <a:cxn ang="0">
                  <a:pos x="3970" y="527"/>
                </a:cxn>
                <a:cxn ang="0">
                  <a:pos x="3844" y="509"/>
                </a:cxn>
                <a:cxn ang="0">
                  <a:pos x="2487" y="305"/>
                </a:cxn>
                <a:cxn ang="0">
                  <a:pos x="2039" y="36"/>
                </a:cxn>
                <a:cxn ang="0">
                  <a:pos x="1907" y="24"/>
                </a:cxn>
                <a:cxn ang="0">
                  <a:pos x="1883" y="54"/>
                </a:cxn>
                <a:cxn ang="0">
                  <a:pos x="1859" y="54"/>
                </a:cxn>
                <a:cxn ang="0">
                  <a:pos x="1830" y="30"/>
                </a:cxn>
                <a:cxn ang="0">
                  <a:pos x="1704" y="102"/>
                </a:cxn>
                <a:cxn ang="0">
                  <a:pos x="1608" y="126"/>
                </a:cxn>
                <a:cxn ang="0">
                  <a:pos x="1561" y="132"/>
                </a:cxn>
                <a:cxn ang="0">
                  <a:pos x="1495" y="102"/>
                </a:cxn>
                <a:cxn ang="0">
                  <a:pos x="1357" y="126"/>
                </a:cxn>
                <a:cxn ang="0">
                  <a:pos x="1285" y="24"/>
                </a:cxn>
                <a:cxn ang="0">
                  <a:pos x="1280" y="18"/>
                </a:cxn>
                <a:cxn ang="0">
                  <a:pos x="1262" y="12"/>
                </a:cxn>
                <a:cxn ang="0">
                  <a:pos x="1238" y="6"/>
                </a:cxn>
                <a:cxn ang="0">
                  <a:pos x="1220" y="0"/>
                </a:cxn>
                <a:cxn ang="0">
                  <a:pos x="1196" y="0"/>
                </a:cxn>
                <a:cxn ang="0">
                  <a:pos x="1166" y="0"/>
                </a:cxn>
                <a:cxn ang="0">
                  <a:pos x="1142" y="0"/>
                </a:cxn>
                <a:cxn ang="0">
                  <a:pos x="1136" y="0"/>
                </a:cxn>
                <a:cxn ang="0">
                  <a:pos x="1130" y="0"/>
                </a:cxn>
                <a:cxn ang="0">
                  <a:pos x="1124" y="6"/>
                </a:cxn>
                <a:cxn ang="0">
                  <a:pos x="1118" y="12"/>
                </a:cxn>
                <a:cxn ang="0">
                  <a:pos x="1100" y="18"/>
                </a:cxn>
                <a:cxn ang="0">
                  <a:pos x="1088" y="18"/>
                </a:cxn>
                <a:cxn ang="0">
                  <a:pos x="1070" y="24"/>
                </a:cxn>
                <a:cxn ang="0">
                  <a:pos x="1052" y="30"/>
                </a:cxn>
                <a:cxn ang="0">
                  <a:pos x="1034" y="36"/>
                </a:cxn>
                <a:cxn ang="0">
                  <a:pos x="1028" y="42"/>
                </a:cxn>
                <a:cxn ang="0">
                  <a:pos x="969" y="60"/>
                </a:cxn>
                <a:cxn ang="0">
                  <a:pos x="921" y="72"/>
                </a:cxn>
                <a:cxn ang="0">
                  <a:pos x="855" y="48"/>
                </a:cxn>
                <a:cxn ang="0">
                  <a:pos x="825" y="48"/>
                </a:cxn>
                <a:cxn ang="0">
                  <a:pos x="759" y="72"/>
                </a:cxn>
                <a:cxn ang="0">
                  <a:pos x="735" y="72"/>
                </a:cxn>
                <a:cxn ang="0">
                  <a:pos x="706" y="60"/>
                </a:cxn>
                <a:cxn ang="0">
                  <a:pos x="640" y="60"/>
                </a:cxn>
                <a:cxn ang="0">
                  <a:pos x="544" y="72"/>
                </a:cxn>
                <a:cxn ang="0">
                  <a:pos x="389" y="18"/>
                </a:cxn>
                <a:cxn ang="0">
                  <a:pos x="323" y="60"/>
                </a:cxn>
                <a:cxn ang="0">
                  <a:pos x="317" y="60"/>
                </a:cxn>
                <a:cxn ang="0">
                  <a:pos x="305" y="72"/>
                </a:cxn>
                <a:cxn ang="0">
                  <a:pos x="287" y="78"/>
                </a:cxn>
                <a:cxn ang="0">
                  <a:pos x="263" y="90"/>
                </a:cxn>
                <a:cxn ang="0">
                  <a:pos x="203" y="120"/>
                </a:cxn>
                <a:cxn ang="0">
                  <a:pos x="149" y="150"/>
                </a:cxn>
                <a:cxn ang="0">
                  <a:pos x="78" y="168"/>
                </a:cxn>
                <a:cxn ang="0">
                  <a:pos x="0" y="180"/>
                </a:cxn>
                <a:cxn ang="0">
                  <a:pos x="0" y="527"/>
                </a:cxn>
                <a:cxn ang="0">
                  <a:pos x="1010" y="527"/>
                </a:cxn>
                <a:cxn ang="0">
                  <a:pos x="3725" y="527"/>
                </a:cxn>
                <a:cxn ang="0">
                  <a:pos x="3976" y="527"/>
                </a:cxn>
                <a:cxn ang="0">
                  <a:pos x="3976" y="527"/>
                </a:cxn>
              </a:cxnLst>
              <a:rect l="0" t="0" r="r" b="b"/>
              <a:pathLst>
                <a:path w="3976" h="527">
                  <a:moveTo>
                    <a:pt x="3976" y="527"/>
                  </a:moveTo>
                  <a:lnTo>
                    <a:pt x="3970" y="527"/>
                  </a:lnTo>
                  <a:lnTo>
                    <a:pt x="3844" y="509"/>
                  </a:lnTo>
                  <a:lnTo>
                    <a:pt x="2487" y="305"/>
                  </a:lnTo>
                  <a:lnTo>
                    <a:pt x="2039" y="36"/>
                  </a:lnTo>
                  <a:lnTo>
                    <a:pt x="1907" y="24"/>
                  </a:lnTo>
                  <a:lnTo>
                    <a:pt x="1883" y="54"/>
                  </a:lnTo>
                  <a:lnTo>
                    <a:pt x="1859" y="54"/>
                  </a:lnTo>
                  <a:lnTo>
                    <a:pt x="1830" y="30"/>
                  </a:lnTo>
                  <a:lnTo>
                    <a:pt x="1704" y="102"/>
                  </a:lnTo>
                  <a:lnTo>
                    <a:pt x="1608" y="126"/>
                  </a:lnTo>
                  <a:lnTo>
                    <a:pt x="1561" y="132"/>
                  </a:lnTo>
                  <a:lnTo>
                    <a:pt x="1495" y="102"/>
                  </a:lnTo>
                  <a:lnTo>
                    <a:pt x="1357" y="126"/>
                  </a:lnTo>
                  <a:lnTo>
                    <a:pt x="1285" y="24"/>
                  </a:lnTo>
                  <a:lnTo>
                    <a:pt x="1280" y="18"/>
                  </a:lnTo>
                  <a:lnTo>
                    <a:pt x="1262" y="12"/>
                  </a:lnTo>
                  <a:lnTo>
                    <a:pt x="1238" y="6"/>
                  </a:lnTo>
                  <a:lnTo>
                    <a:pt x="1220" y="0"/>
                  </a:lnTo>
                  <a:lnTo>
                    <a:pt x="1196" y="0"/>
                  </a:lnTo>
                  <a:lnTo>
                    <a:pt x="1166" y="0"/>
                  </a:lnTo>
                  <a:lnTo>
                    <a:pt x="1142" y="0"/>
                  </a:lnTo>
                  <a:lnTo>
                    <a:pt x="1136" y="0"/>
                  </a:lnTo>
                  <a:lnTo>
                    <a:pt x="1130" y="0"/>
                  </a:lnTo>
                  <a:lnTo>
                    <a:pt x="1124" y="6"/>
                  </a:lnTo>
                  <a:lnTo>
                    <a:pt x="1118" y="12"/>
                  </a:lnTo>
                  <a:lnTo>
                    <a:pt x="1100" y="18"/>
                  </a:lnTo>
                  <a:lnTo>
                    <a:pt x="1088" y="18"/>
                  </a:lnTo>
                  <a:lnTo>
                    <a:pt x="1070" y="24"/>
                  </a:lnTo>
                  <a:lnTo>
                    <a:pt x="1052" y="30"/>
                  </a:lnTo>
                  <a:lnTo>
                    <a:pt x="1034" y="36"/>
                  </a:lnTo>
                  <a:lnTo>
                    <a:pt x="1028" y="42"/>
                  </a:lnTo>
                  <a:lnTo>
                    <a:pt x="969" y="60"/>
                  </a:lnTo>
                  <a:lnTo>
                    <a:pt x="921" y="72"/>
                  </a:lnTo>
                  <a:lnTo>
                    <a:pt x="855" y="48"/>
                  </a:lnTo>
                  <a:lnTo>
                    <a:pt x="825" y="48"/>
                  </a:lnTo>
                  <a:lnTo>
                    <a:pt x="759" y="72"/>
                  </a:lnTo>
                  <a:lnTo>
                    <a:pt x="735" y="72"/>
                  </a:lnTo>
                  <a:lnTo>
                    <a:pt x="706" y="60"/>
                  </a:lnTo>
                  <a:lnTo>
                    <a:pt x="640" y="60"/>
                  </a:lnTo>
                  <a:lnTo>
                    <a:pt x="544" y="72"/>
                  </a:lnTo>
                  <a:lnTo>
                    <a:pt x="389" y="18"/>
                  </a:lnTo>
                  <a:lnTo>
                    <a:pt x="323" y="60"/>
                  </a:lnTo>
                  <a:lnTo>
                    <a:pt x="317" y="60"/>
                  </a:lnTo>
                  <a:lnTo>
                    <a:pt x="305" y="72"/>
                  </a:lnTo>
                  <a:lnTo>
                    <a:pt x="287" y="78"/>
                  </a:lnTo>
                  <a:lnTo>
                    <a:pt x="263" y="90"/>
                  </a:lnTo>
                  <a:lnTo>
                    <a:pt x="203" y="120"/>
                  </a:lnTo>
                  <a:lnTo>
                    <a:pt x="149" y="150"/>
                  </a:lnTo>
                  <a:lnTo>
                    <a:pt x="78" y="168"/>
                  </a:lnTo>
                  <a:lnTo>
                    <a:pt x="0" y="180"/>
                  </a:lnTo>
                  <a:lnTo>
                    <a:pt x="0" y="527"/>
                  </a:lnTo>
                  <a:lnTo>
                    <a:pt x="1010" y="527"/>
                  </a:lnTo>
                  <a:lnTo>
                    <a:pt x="3725" y="527"/>
                  </a:lnTo>
                  <a:lnTo>
                    <a:pt x="3976" y="527"/>
                  </a:lnTo>
                  <a:lnTo>
                    <a:pt x="3976" y="527"/>
                  </a:lnTo>
                  <a:close/>
                </a:path>
              </a:pathLst>
            </a:custGeom>
            <a:gradFill rotWithShape="0">
              <a:gsLst>
                <a:gs pos="0">
                  <a:schemeClr val="bg2">
                    <a:gamma/>
                    <a:tint val="75686"/>
                    <a:invGamma/>
                  </a:schemeClr>
                </a:gs>
                <a:gs pos="100000">
                  <a:schemeClr val="bg2"/>
                </a:gs>
              </a:gsLst>
              <a:lin ang="5400000" scaled="1"/>
            </a:gra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grpSp>
      <p:grpSp>
        <p:nvGrpSpPr>
          <p:cNvPr id="17" name="Group 15"/>
          <p:cNvGrpSpPr>
            <a:grpSpLocks/>
          </p:cNvGrpSpPr>
          <p:nvPr/>
        </p:nvGrpSpPr>
        <p:grpSpPr bwMode="auto">
          <a:xfrm>
            <a:off x="836085" y="6021388"/>
            <a:ext cx="7579783" cy="849312"/>
            <a:chOff x="395" y="3793"/>
            <a:chExt cx="3581" cy="535"/>
          </a:xfrm>
        </p:grpSpPr>
        <p:sp>
          <p:nvSpPr>
            <p:cNvPr id="18" name="Freeform 16"/>
            <p:cNvSpPr>
              <a:spLocks/>
            </p:cNvSpPr>
            <p:nvPr userDrawn="1"/>
          </p:nvSpPr>
          <p:spPr bwMode="auto">
            <a:xfrm>
              <a:off x="1196" y="3793"/>
              <a:ext cx="365" cy="291"/>
            </a:xfrm>
            <a:custGeom>
              <a:avLst/>
              <a:gdLst/>
              <a:ahLst/>
              <a:cxnLst>
                <a:cxn ang="0">
                  <a:pos x="24" y="24"/>
                </a:cxn>
                <a:cxn ang="0">
                  <a:pos x="0" y="60"/>
                </a:cxn>
                <a:cxn ang="0">
                  <a:pos x="66" y="108"/>
                </a:cxn>
                <a:cxn ang="0">
                  <a:pos x="143" y="180"/>
                </a:cxn>
                <a:cxn ang="0">
                  <a:pos x="191" y="168"/>
                </a:cxn>
                <a:cxn ang="0">
                  <a:pos x="341" y="287"/>
                </a:cxn>
                <a:cxn ang="0">
                  <a:pos x="305" y="174"/>
                </a:cxn>
                <a:cxn ang="0">
                  <a:pos x="365" y="132"/>
                </a:cxn>
                <a:cxn ang="0">
                  <a:pos x="359" y="126"/>
                </a:cxn>
                <a:cxn ang="0">
                  <a:pos x="335" y="114"/>
                </a:cxn>
                <a:cxn ang="0">
                  <a:pos x="299" y="90"/>
                </a:cxn>
                <a:cxn ang="0">
                  <a:pos x="257" y="72"/>
                </a:cxn>
                <a:cxn ang="0">
                  <a:pos x="215" y="54"/>
                </a:cxn>
                <a:cxn ang="0">
                  <a:pos x="173" y="36"/>
                </a:cxn>
                <a:cxn ang="0">
                  <a:pos x="143" y="24"/>
                </a:cxn>
                <a:cxn ang="0">
                  <a:pos x="131" y="18"/>
                </a:cxn>
                <a:cxn ang="0">
                  <a:pos x="107" y="18"/>
                </a:cxn>
                <a:cxn ang="0">
                  <a:pos x="95" y="18"/>
                </a:cxn>
                <a:cxn ang="0">
                  <a:pos x="72" y="12"/>
                </a:cxn>
                <a:cxn ang="0">
                  <a:pos x="66" y="12"/>
                </a:cxn>
                <a:cxn ang="0">
                  <a:pos x="54" y="6"/>
                </a:cxn>
                <a:cxn ang="0">
                  <a:pos x="42" y="0"/>
                </a:cxn>
                <a:cxn ang="0">
                  <a:pos x="30" y="0"/>
                </a:cxn>
                <a:cxn ang="0">
                  <a:pos x="24" y="24"/>
                </a:cxn>
                <a:cxn ang="0">
                  <a:pos x="24" y="24"/>
                </a:cxn>
              </a:cxnLst>
              <a:rect l="0" t="0" r="r" b="b"/>
              <a:pathLst>
                <a:path w="365" h="287">
                  <a:moveTo>
                    <a:pt x="24" y="24"/>
                  </a:moveTo>
                  <a:lnTo>
                    <a:pt x="0" y="60"/>
                  </a:lnTo>
                  <a:lnTo>
                    <a:pt x="66" y="108"/>
                  </a:lnTo>
                  <a:lnTo>
                    <a:pt x="143" y="180"/>
                  </a:lnTo>
                  <a:lnTo>
                    <a:pt x="191" y="168"/>
                  </a:lnTo>
                  <a:lnTo>
                    <a:pt x="341" y="287"/>
                  </a:lnTo>
                  <a:lnTo>
                    <a:pt x="305" y="174"/>
                  </a:lnTo>
                  <a:lnTo>
                    <a:pt x="365" y="132"/>
                  </a:lnTo>
                  <a:lnTo>
                    <a:pt x="359" y="126"/>
                  </a:lnTo>
                  <a:lnTo>
                    <a:pt x="335" y="114"/>
                  </a:lnTo>
                  <a:lnTo>
                    <a:pt x="299" y="90"/>
                  </a:lnTo>
                  <a:lnTo>
                    <a:pt x="257" y="72"/>
                  </a:lnTo>
                  <a:lnTo>
                    <a:pt x="215" y="54"/>
                  </a:lnTo>
                  <a:lnTo>
                    <a:pt x="173" y="36"/>
                  </a:lnTo>
                  <a:lnTo>
                    <a:pt x="143" y="24"/>
                  </a:lnTo>
                  <a:lnTo>
                    <a:pt x="131" y="18"/>
                  </a:lnTo>
                  <a:lnTo>
                    <a:pt x="107" y="18"/>
                  </a:lnTo>
                  <a:lnTo>
                    <a:pt x="95" y="18"/>
                  </a:lnTo>
                  <a:lnTo>
                    <a:pt x="72" y="12"/>
                  </a:lnTo>
                  <a:lnTo>
                    <a:pt x="66" y="12"/>
                  </a:lnTo>
                  <a:lnTo>
                    <a:pt x="54" y="6"/>
                  </a:lnTo>
                  <a:lnTo>
                    <a:pt x="42" y="0"/>
                  </a:lnTo>
                  <a:lnTo>
                    <a:pt x="30" y="0"/>
                  </a:lnTo>
                  <a:lnTo>
                    <a:pt x="24" y="24"/>
                  </a:lnTo>
                  <a:lnTo>
                    <a:pt x="24" y="24"/>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19" name="Freeform 17"/>
            <p:cNvSpPr>
              <a:spLocks/>
            </p:cNvSpPr>
            <p:nvPr userDrawn="1"/>
          </p:nvSpPr>
          <p:spPr bwMode="auto">
            <a:xfrm>
              <a:off x="1943" y="3829"/>
              <a:ext cx="2033" cy="499"/>
            </a:xfrm>
            <a:custGeom>
              <a:avLst/>
              <a:gdLst/>
              <a:ahLst/>
              <a:cxnLst>
                <a:cxn ang="0">
                  <a:pos x="186" y="18"/>
                </a:cxn>
                <a:cxn ang="0">
                  <a:pos x="138" y="6"/>
                </a:cxn>
                <a:cxn ang="0">
                  <a:pos x="96" y="0"/>
                </a:cxn>
                <a:cxn ang="0">
                  <a:pos x="36" y="0"/>
                </a:cxn>
                <a:cxn ang="0">
                  <a:pos x="12" y="25"/>
                </a:cxn>
                <a:cxn ang="0">
                  <a:pos x="0" y="128"/>
                </a:cxn>
                <a:cxn ang="0">
                  <a:pos x="60" y="104"/>
                </a:cxn>
                <a:cxn ang="0">
                  <a:pos x="90" y="134"/>
                </a:cxn>
                <a:cxn ang="0">
                  <a:pos x="150" y="153"/>
                </a:cxn>
                <a:cxn ang="0">
                  <a:pos x="209" y="273"/>
                </a:cxn>
                <a:cxn ang="0">
                  <a:pos x="401" y="359"/>
                </a:cxn>
                <a:cxn ang="0">
                  <a:pos x="777" y="359"/>
                </a:cxn>
                <a:cxn ang="0">
                  <a:pos x="2033" y="499"/>
                </a:cxn>
                <a:cxn ang="0">
                  <a:pos x="2033" y="499"/>
                </a:cxn>
                <a:cxn ang="0">
                  <a:pos x="1991" y="493"/>
                </a:cxn>
                <a:cxn ang="0">
                  <a:pos x="676" y="243"/>
                </a:cxn>
                <a:cxn ang="0">
                  <a:pos x="514" y="159"/>
                </a:cxn>
                <a:cxn ang="0">
                  <a:pos x="425" y="110"/>
                </a:cxn>
                <a:cxn ang="0">
                  <a:pos x="365" y="92"/>
                </a:cxn>
                <a:cxn ang="0">
                  <a:pos x="281" y="61"/>
                </a:cxn>
                <a:cxn ang="0">
                  <a:pos x="186" y="18"/>
                </a:cxn>
                <a:cxn ang="0">
                  <a:pos x="186" y="18"/>
                </a:cxn>
              </a:cxnLst>
              <a:rect l="0" t="0" r="r" b="b"/>
              <a:pathLst>
                <a:path w="2033" h="499">
                  <a:moveTo>
                    <a:pt x="186" y="18"/>
                  </a:moveTo>
                  <a:lnTo>
                    <a:pt x="138" y="6"/>
                  </a:lnTo>
                  <a:lnTo>
                    <a:pt x="96" y="0"/>
                  </a:lnTo>
                  <a:lnTo>
                    <a:pt x="36" y="0"/>
                  </a:lnTo>
                  <a:lnTo>
                    <a:pt x="12" y="25"/>
                  </a:lnTo>
                  <a:lnTo>
                    <a:pt x="0" y="128"/>
                  </a:lnTo>
                  <a:lnTo>
                    <a:pt x="60" y="104"/>
                  </a:lnTo>
                  <a:lnTo>
                    <a:pt x="90" y="134"/>
                  </a:lnTo>
                  <a:lnTo>
                    <a:pt x="150" y="153"/>
                  </a:lnTo>
                  <a:lnTo>
                    <a:pt x="209" y="273"/>
                  </a:lnTo>
                  <a:lnTo>
                    <a:pt x="401" y="359"/>
                  </a:lnTo>
                  <a:lnTo>
                    <a:pt x="777" y="359"/>
                  </a:lnTo>
                  <a:lnTo>
                    <a:pt x="2033" y="499"/>
                  </a:lnTo>
                  <a:lnTo>
                    <a:pt x="2033" y="499"/>
                  </a:lnTo>
                  <a:lnTo>
                    <a:pt x="1991" y="493"/>
                  </a:lnTo>
                  <a:lnTo>
                    <a:pt x="676" y="243"/>
                  </a:lnTo>
                  <a:lnTo>
                    <a:pt x="514" y="159"/>
                  </a:lnTo>
                  <a:lnTo>
                    <a:pt x="425" y="110"/>
                  </a:lnTo>
                  <a:lnTo>
                    <a:pt x="365" y="92"/>
                  </a:lnTo>
                  <a:lnTo>
                    <a:pt x="281" y="61"/>
                  </a:lnTo>
                  <a:lnTo>
                    <a:pt x="186" y="18"/>
                  </a:lnTo>
                  <a:lnTo>
                    <a:pt x="186" y="18"/>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20" name="Freeform 18"/>
            <p:cNvSpPr>
              <a:spLocks/>
            </p:cNvSpPr>
            <p:nvPr userDrawn="1"/>
          </p:nvSpPr>
          <p:spPr bwMode="auto">
            <a:xfrm>
              <a:off x="1830" y="3823"/>
              <a:ext cx="71" cy="61"/>
            </a:xfrm>
            <a:custGeom>
              <a:avLst/>
              <a:gdLst/>
              <a:ahLst/>
              <a:cxnLst>
                <a:cxn ang="0">
                  <a:pos x="0" y="18"/>
                </a:cxn>
                <a:cxn ang="0">
                  <a:pos x="6" y="18"/>
                </a:cxn>
                <a:cxn ang="0">
                  <a:pos x="12" y="12"/>
                </a:cxn>
                <a:cxn ang="0">
                  <a:pos x="6" y="6"/>
                </a:cxn>
                <a:cxn ang="0">
                  <a:pos x="0" y="0"/>
                </a:cxn>
                <a:cxn ang="0">
                  <a:pos x="29" y="18"/>
                </a:cxn>
                <a:cxn ang="0">
                  <a:pos x="53" y="18"/>
                </a:cxn>
                <a:cxn ang="0">
                  <a:pos x="59" y="30"/>
                </a:cxn>
                <a:cxn ang="0">
                  <a:pos x="65" y="42"/>
                </a:cxn>
                <a:cxn ang="0">
                  <a:pos x="71" y="54"/>
                </a:cxn>
                <a:cxn ang="0">
                  <a:pos x="71" y="60"/>
                </a:cxn>
                <a:cxn ang="0">
                  <a:pos x="59" y="54"/>
                </a:cxn>
                <a:cxn ang="0">
                  <a:pos x="47" y="42"/>
                </a:cxn>
                <a:cxn ang="0">
                  <a:pos x="23" y="30"/>
                </a:cxn>
                <a:cxn ang="0">
                  <a:pos x="23" y="36"/>
                </a:cxn>
                <a:cxn ang="0">
                  <a:pos x="18" y="42"/>
                </a:cxn>
                <a:cxn ang="0">
                  <a:pos x="12" y="48"/>
                </a:cxn>
                <a:cxn ang="0">
                  <a:pos x="6" y="48"/>
                </a:cxn>
                <a:cxn ang="0">
                  <a:pos x="6" y="48"/>
                </a:cxn>
                <a:cxn ang="0">
                  <a:pos x="6" y="36"/>
                </a:cxn>
                <a:cxn ang="0">
                  <a:pos x="0" y="18"/>
                </a:cxn>
                <a:cxn ang="0">
                  <a:pos x="0" y="18"/>
                </a:cxn>
              </a:cxnLst>
              <a:rect l="0" t="0" r="r" b="b"/>
              <a:pathLst>
                <a:path w="71" h="60">
                  <a:moveTo>
                    <a:pt x="0" y="18"/>
                  </a:moveTo>
                  <a:lnTo>
                    <a:pt x="6" y="18"/>
                  </a:lnTo>
                  <a:lnTo>
                    <a:pt x="12" y="12"/>
                  </a:lnTo>
                  <a:lnTo>
                    <a:pt x="6" y="6"/>
                  </a:lnTo>
                  <a:lnTo>
                    <a:pt x="0" y="0"/>
                  </a:lnTo>
                  <a:lnTo>
                    <a:pt x="29" y="18"/>
                  </a:lnTo>
                  <a:lnTo>
                    <a:pt x="53" y="18"/>
                  </a:lnTo>
                  <a:lnTo>
                    <a:pt x="59" y="30"/>
                  </a:lnTo>
                  <a:lnTo>
                    <a:pt x="65" y="42"/>
                  </a:lnTo>
                  <a:lnTo>
                    <a:pt x="71" y="54"/>
                  </a:lnTo>
                  <a:lnTo>
                    <a:pt x="71" y="60"/>
                  </a:lnTo>
                  <a:lnTo>
                    <a:pt x="59" y="54"/>
                  </a:lnTo>
                  <a:lnTo>
                    <a:pt x="47" y="42"/>
                  </a:lnTo>
                  <a:lnTo>
                    <a:pt x="23" y="30"/>
                  </a:lnTo>
                  <a:lnTo>
                    <a:pt x="23" y="36"/>
                  </a:lnTo>
                  <a:lnTo>
                    <a:pt x="18" y="42"/>
                  </a:lnTo>
                  <a:lnTo>
                    <a:pt x="12" y="48"/>
                  </a:lnTo>
                  <a:lnTo>
                    <a:pt x="6" y="48"/>
                  </a:lnTo>
                  <a:lnTo>
                    <a:pt x="6" y="48"/>
                  </a:lnTo>
                  <a:lnTo>
                    <a:pt x="6" y="36"/>
                  </a:lnTo>
                  <a:lnTo>
                    <a:pt x="0" y="18"/>
                  </a:lnTo>
                  <a:lnTo>
                    <a:pt x="0" y="18"/>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21" name="Freeform 19"/>
            <p:cNvSpPr>
              <a:spLocks/>
            </p:cNvSpPr>
            <p:nvPr userDrawn="1"/>
          </p:nvSpPr>
          <p:spPr bwMode="auto">
            <a:xfrm>
              <a:off x="855" y="3842"/>
              <a:ext cx="161" cy="164"/>
            </a:xfrm>
            <a:custGeom>
              <a:avLst/>
              <a:gdLst/>
              <a:ahLst/>
              <a:cxnLst>
                <a:cxn ang="0">
                  <a:pos x="30" y="0"/>
                </a:cxn>
                <a:cxn ang="0">
                  <a:pos x="48" y="6"/>
                </a:cxn>
                <a:cxn ang="0">
                  <a:pos x="72" y="6"/>
                </a:cxn>
                <a:cxn ang="0">
                  <a:pos x="114" y="12"/>
                </a:cxn>
                <a:cxn ang="0">
                  <a:pos x="96" y="54"/>
                </a:cxn>
                <a:cxn ang="0">
                  <a:pos x="96" y="60"/>
                </a:cxn>
                <a:cxn ang="0">
                  <a:pos x="102" y="72"/>
                </a:cxn>
                <a:cxn ang="0">
                  <a:pos x="108" y="84"/>
                </a:cxn>
                <a:cxn ang="0">
                  <a:pos x="120" y="96"/>
                </a:cxn>
                <a:cxn ang="0">
                  <a:pos x="143" y="114"/>
                </a:cxn>
                <a:cxn ang="0">
                  <a:pos x="155" y="138"/>
                </a:cxn>
                <a:cxn ang="0">
                  <a:pos x="161" y="156"/>
                </a:cxn>
                <a:cxn ang="0">
                  <a:pos x="161" y="162"/>
                </a:cxn>
                <a:cxn ang="0">
                  <a:pos x="96" y="102"/>
                </a:cxn>
                <a:cxn ang="0">
                  <a:pos x="30" y="54"/>
                </a:cxn>
                <a:cxn ang="0">
                  <a:pos x="0" y="0"/>
                </a:cxn>
                <a:cxn ang="0">
                  <a:pos x="30" y="0"/>
                </a:cxn>
                <a:cxn ang="0">
                  <a:pos x="30" y="0"/>
                </a:cxn>
              </a:cxnLst>
              <a:rect l="0" t="0" r="r" b="b"/>
              <a:pathLst>
                <a:path w="161" h="162">
                  <a:moveTo>
                    <a:pt x="30" y="0"/>
                  </a:moveTo>
                  <a:lnTo>
                    <a:pt x="48" y="6"/>
                  </a:lnTo>
                  <a:lnTo>
                    <a:pt x="72" y="6"/>
                  </a:lnTo>
                  <a:lnTo>
                    <a:pt x="114" y="12"/>
                  </a:lnTo>
                  <a:lnTo>
                    <a:pt x="96" y="54"/>
                  </a:lnTo>
                  <a:lnTo>
                    <a:pt x="96" y="60"/>
                  </a:lnTo>
                  <a:lnTo>
                    <a:pt x="102" y="72"/>
                  </a:lnTo>
                  <a:lnTo>
                    <a:pt x="108" y="84"/>
                  </a:lnTo>
                  <a:lnTo>
                    <a:pt x="120" y="96"/>
                  </a:lnTo>
                  <a:lnTo>
                    <a:pt x="143" y="114"/>
                  </a:lnTo>
                  <a:lnTo>
                    <a:pt x="155" y="138"/>
                  </a:lnTo>
                  <a:lnTo>
                    <a:pt x="161" y="156"/>
                  </a:lnTo>
                  <a:lnTo>
                    <a:pt x="161" y="162"/>
                  </a:lnTo>
                  <a:lnTo>
                    <a:pt x="96" y="102"/>
                  </a:lnTo>
                  <a:lnTo>
                    <a:pt x="30" y="54"/>
                  </a:lnTo>
                  <a:lnTo>
                    <a:pt x="0" y="0"/>
                  </a:lnTo>
                  <a:lnTo>
                    <a:pt x="30" y="0"/>
                  </a:lnTo>
                  <a:lnTo>
                    <a:pt x="30" y="0"/>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22" name="Freeform 20"/>
            <p:cNvSpPr>
              <a:spLocks/>
            </p:cNvSpPr>
            <p:nvPr userDrawn="1"/>
          </p:nvSpPr>
          <p:spPr bwMode="auto">
            <a:xfrm>
              <a:off x="706" y="3854"/>
              <a:ext cx="59" cy="61"/>
            </a:xfrm>
            <a:custGeom>
              <a:avLst/>
              <a:gdLst/>
              <a:ahLst/>
              <a:cxnLst>
                <a:cxn ang="0">
                  <a:pos x="59" y="6"/>
                </a:cxn>
                <a:cxn ang="0">
                  <a:pos x="41" y="30"/>
                </a:cxn>
                <a:cxn ang="0">
                  <a:pos x="41" y="36"/>
                </a:cxn>
                <a:cxn ang="0">
                  <a:pos x="47" y="42"/>
                </a:cxn>
                <a:cxn ang="0">
                  <a:pos x="53" y="54"/>
                </a:cxn>
                <a:cxn ang="0">
                  <a:pos x="53" y="60"/>
                </a:cxn>
                <a:cxn ang="0">
                  <a:pos x="47" y="54"/>
                </a:cxn>
                <a:cxn ang="0">
                  <a:pos x="35" y="48"/>
                </a:cxn>
                <a:cxn ang="0">
                  <a:pos x="23" y="36"/>
                </a:cxn>
                <a:cxn ang="0">
                  <a:pos x="17" y="30"/>
                </a:cxn>
                <a:cxn ang="0">
                  <a:pos x="0" y="0"/>
                </a:cxn>
                <a:cxn ang="0">
                  <a:pos x="59" y="6"/>
                </a:cxn>
                <a:cxn ang="0">
                  <a:pos x="59" y="6"/>
                </a:cxn>
              </a:cxnLst>
              <a:rect l="0" t="0" r="r" b="b"/>
              <a:pathLst>
                <a:path w="59" h="60">
                  <a:moveTo>
                    <a:pt x="59" y="6"/>
                  </a:moveTo>
                  <a:lnTo>
                    <a:pt x="41" y="30"/>
                  </a:lnTo>
                  <a:lnTo>
                    <a:pt x="41" y="36"/>
                  </a:lnTo>
                  <a:lnTo>
                    <a:pt x="47" y="42"/>
                  </a:lnTo>
                  <a:lnTo>
                    <a:pt x="53" y="54"/>
                  </a:lnTo>
                  <a:lnTo>
                    <a:pt x="53" y="60"/>
                  </a:lnTo>
                  <a:lnTo>
                    <a:pt x="47" y="54"/>
                  </a:lnTo>
                  <a:lnTo>
                    <a:pt x="35" y="48"/>
                  </a:lnTo>
                  <a:lnTo>
                    <a:pt x="23" y="36"/>
                  </a:lnTo>
                  <a:lnTo>
                    <a:pt x="17" y="30"/>
                  </a:lnTo>
                  <a:lnTo>
                    <a:pt x="0" y="0"/>
                  </a:lnTo>
                  <a:lnTo>
                    <a:pt x="59" y="6"/>
                  </a:lnTo>
                  <a:lnTo>
                    <a:pt x="59" y="6"/>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23" name="Freeform 21"/>
            <p:cNvSpPr>
              <a:spLocks/>
            </p:cNvSpPr>
            <p:nvPr userDrawn="1"/>
          </p:nvSpPr>
          <p:spPr bwMode="auto">
            <a:xfrm>
              <a:off x="395" y="3811"/>
              <a:ext cx="245" cy="207"/>
            </a:xfrm>
            <a:custGeom>
              <a:avLst/>
              <a:gdLst/>
              <a:ahLst/>
              <a:cxnLst>
                <a:cxn ang="0">
                  <a:pos x="233" y="36"/>
                </a:cxn>
                <a:cxn ang="0">
                  <a:pos x="245" y="42"/>
                </a:cxn>
                <a:cxn ang="0">
                  <a:pos x="209" y="84"/>
                </a:cxn>
                <a:cxn ang="0">
                  <a:pos x="143" y="132"/>
                </a:cxn>
                <a:cxn ang="0">
                  <a:pos x="167" y="156"/>
                </a:cxn>
                <a:cxn ang="0">
                  <a:pos x="179" y="204"/>
                </a:cxn>
                <a:cxn ang="0">
                  <a:pos x="77" y="132"/>
                </a:cxn>
                <a:cxn ang="0">
                  <a:pos x="47" y="84"/>
                </a:cxn>
                <a:cxn ang="0">
                  <a:pos x="89" y="66"/>
                </a:cxn>
                <a:cxn ang="0">
                  <a:pos x="59" y="36"/>
                </a:cxn>
                <a:cxn ang="0">
                  <a:pos x="0" y="12"/>
                </a:cxn>
                <a:cxn ang="0">
                  <a:pos x="0" y="0"/>
                </a:cxn>
                <a:cxn ang="0">
                  <a:pos x="6" y="0"/>
                </a:cxn>
                <a:cxn ang="0">
                  <a:pos x="12" y="0"/>
                </a:cxn>
                <a:cxn ang="0">
                  <a:pos x="47" y="6"/>
                </a:cxn>
                <a:cxn ang="0">
                  <a:pos x="77" y="6"/>
                </a:cxn>
                <a:cxn ang="0">
                  <a:pos x="83" y="6"/>
                </a:cxn>
                <a:cxn ang="0">
                  <a:pos x="89" y="6"/>
                </a:cxn>
                <a:cxn ang="0">
                  <a:pos x="101" y="12"/>
                </a:cxn>
                <a:cxn ang="0">
                  <a:pos x="125" y="12"/>
                </a:cxn>
                <a:cxn ang="0">
                  <a:pos x="143" y="18"/>
                </a:cxn>
                <a:cxn ang="0">
                  <a:pos x="149" y="18"/>
                </a:cxn>
                <a:cxn ang="0">
                  <a:pos x="149" y="18"/>
                </a:cxn>
                <a:cxn ang="0">
                  <a:pos x="203" y="24"/>
                </a:cxn>
                <a:cxn ang="0">
                  <a:pos x="233" y="36"/>
                </a:cxn>
                <a:cxn ang="0">
                  <a:pos x="233" y="36"/>
                </a:cxn>
              </a:cxnLst>
              <a:rect l="0" t="0" r="r" b="b"/>
              <a:pathLst>
                <a:path w="245" h="204">
                  <a:moveTo>
                    <a:pt x="233" y="36"/>
                  </a:moveTo>
                  <a:lnTo>
                    <a:pt x="245" y="42"/>
                  </a:lnTo>
                  <a:lnTo>
                    <a:pt x="209" y="84"/>
                  </a:lnTo>
                  <a:lnTo>
                    <a:pt x="143" y="132"/>
                  </a:lnTo>
                  <a:lnTo>
                    <a:pt x="167" y="156"/>
                  </a:lnTo>
                  <a:lnTo>
                    <a:pt x="179" y="204"/>
                  </a:lnTo>
                  <a:lnTo>
                    <a:pt x="77" y="132"/>
                  </a:lnTo>
                  <a:lnTo>
                    <a:pt x="47" y="84"/>
                  </a:lnTo>
                  <a:lnTo>
                    <a:pt x="89" y="66"/>
                  </a:lnTo>
                  <a:lnTo>
                    <a:pt x="59" y="36"/>
                  </a:lnTo>
                  <a:lnTo>
                    <a:pt x="0" y="12"/>
                  </a:lnTo>
                  <a:lnTo>
                    <a:pt x="0" y="0"/>
                  </a:lnTo>
                  <a:lnTo>
                    <a:pt x="6" y="0"/>
                  </a:lnTo>
                  <a:lnTo>
                    <a:pt x="12" y="0"/>
                  </a:lnTo>
                  <a:lnTo>
                    <a:pt x="47" y="6"/>
                  </a:lnTo>
                  <a:lnTo>
                    <a:pt x="77" y="6"/>
                  </a:lnTo>
                  <a:lnTo>
                    <a:pt x="83" y="6"/>
                  </a:lnTo>
                  <a:lnTo>
                    <a:pt x="89" y="6"/>
                  </a:lnTo>
                  <a:lnTo>
                    <a:pt x="101" y="12"/>
                  </a:lnTo>
                  <a:lnTo>
                    <a:pt x="125" y="12"/>
                  </a:lnTo>
                  <a:lnTo>
                    <a:pt x="143" y="18"/>
                  </a:lnTo>
                  <a:lnTo>
                    <a:pt x="149" y="18"/>
                  </a:lnTo>
                  <a:lnTo>
                    <a:pt x="149" y="18"/>
                  </a:lnTo>
                  <a:lnTo>
                    <a:pt x="203" y="24"/>
                  </a:lnTo>
                  <a:lnTo>
                    <a:pt x="233" y="36"/>
                  </a:lnTo>
                  <a:lnTo>
                    <a:pt x="233" y="36"/>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grpSp>
      <p:sp>
        <p:nvSpPr>
          <p:cNvPr id="58390" name="Rectangle 22"/>
          <p:cNvSpPr>
            <a:spLocks noGrp="1" noChangeArrowheads="1"/>
          </p:cNvSpPr>
          <p:nvPr>
            <p:ph type="ctrTitle" sz="quarter"/>
          </p:nvPr>
        </p:nvSpPr>
        <p:spPr>
          <a:xfrm>
            <a:off x="609600" y="1447801"/>
            <a:ext cx="10972800" cy="1736725"/>
          </a:xfrm>
        </p:spPr>
        <p:txBody>
          <a:bodyPr/>
          <a:lstStyle>
            <a:lvl1pPr>
              <a:defRPr sz="5400"/>
            </a:lvl1pPr>
          </a:lstStyle>
          <a:p>
            <a:r>
              <a:rPr lang="en-US"/>
              <a:t>Click to edit Master title style</a:t>
            </a:r>
          </a:p>
        </p:txBody>
      </p:sp>
      <p:sp>
        <p:nvSpPr>
          <p:cNvPr id="58391" name="Rectangle 23"/>
          <p:cNvSpPr>
            <a:spLocks noGrp="1" noChangeArrowheads="1"/>
          </p:cNvSpPr>
          <p:nvPr>
            <p:ph type="subTitle" sz="quarter" idx="1"/>
          </p:nvPr>
        </p:nvSpPr>
        <p:spPr>
          <a:xfrm>
            <a:off x="1828800" y="3429000"/>
            <a:ext cx="8534400" cy="1752600"/>
          </a:xfrm>
        </p:spPr>
        <p:txBody>
          <a:bodyPr/>
          <a:lstStyle>
            <a:lvl1pPr marL="0" indent="0" algn="ctr">
              <a:buFontTx/>
              <a:buNone/>
              <a:defRPr>
                <a:effectLst>
                  <a:outerShdw blurRad="38100" dist="38100" dir="2700000" algn="tl">
                    <a:srgbClr val="000000"/>
                  </a:outerShdw>
                </a:effectLst>
              </a:defRPr>
            </a:lvl1pPr>
          </a:lstStyle>
          <a:p>
            <a:r>
              <a:rPr lang="en-US"/>
              <a:t>Click to edit Master subtitle style</a:t>
            </a:r>
          </a:p>
        </p:txBody>
      </p:sp>
      <p:sp>
        <p:nvSpPr>
          <p:cNvPr id="24" name="Rectangle 24"/>
          <p:cNvSpPr>
            <a:spLocks noGrp="1" noChangeArrowheads="1"/>
          </p:cNvSpPr>
          <p:nvPr>
            <p:ph type="dt" sz="quarter" idx="10"/>
          </p:nvPr>
        </p:nvSpPr>
        <p:spPr/>
        <p:txBody>
          <a:bodyPr/>
          <a:lstStyle>
            <a:lvl1pPr>
              <a:defRPr smtClean="0"/>
            </a:lvl1pPr>
          </a:lstStyle>
          <a:p>
            <a:pPr>
              <a:defRPr/>
            </a:pPr>
            <a:endParaRPr lang="en-US" dirty="0">
              <a:solidFill>
                <a:srgbClr val="FFFFFF"/>
              </a:solidFill>
            </a:endParaRPr>
          </a:p>
        </p:txBody>
      </p:sp>
      <p:sp>
        <p:nvSpPr>
          <p:cNvPr id="25" name="Rectangle 25"/>
          <p:cNvSpPr>
            <a:spLocks noGrp="1" noChangeArrowheads="1"/>
          </p:cNvSpPr>
          <p:nvPr>
            <p:ph type="sldNum" sz="quarter" idx="11"/>
          </p:nvPr>
        </p:nvSpPr>
        <p:spPr/>
        <p:txBody>
          <a:bodyPr/>
          <a:lstStyle>
            <a:lvl1pPr>
              <a:defRPr smtClean="0"/>
            </a:lvl1pPr>
          </a:lstStyle>
          <a:p>
            <a:pPr>
              <a:defRPr/>
            </a:pPr>
            <a:fld id="{1DC1A1B7-325C-4BC2-BB16-97769B9704D7}" type="slidenum">
              <a:rPr lang="en-US">
                <a:solidFill>
                  <a:srgbClr val="FFFFFF"/>
                </a:solidFill>
              </a:rPr>
              <a:pPr>
                <a:defRPr/>
              </a:pPr>
              <a:t>‹#›</a:t>
            </a:fld>
            <a:endParaRPr lang="en-US" dirty="0">
              <a:solidFill>
                <a:srgbClr val="FFFFFF"/>
              </a:solidFill>
            </a:endParaRPr>
          </a:p>
        </p:txBody>
      </p:sp>
      <p:sp>
        <p:nvSpPr>
          <p:cNvPr id="26" name="Rectangle 26"/>
          <p:cNvSpPr>
            <a:spLocks noGrp="1" noChangeArrowheads="1"/>
          </p:cNvSpPr>
          <p:nvPr>
            <p:ph type="ftr" sz="quarter" idx="12"/>
          </p:nvPr>
        </p:nvSpPr>
        <p:spPr/>
        <p:txBody>
          <a:bodyPr/>
          <a:lstStyle>
            <a:lvl1pPr>
              <a:defRPr smtClean="0"/>
            </a:lvl1pPr>
          </a:lstStyle>
          <a:p>
            <a:pPr>
              <a:defRPr/>
            </a:pPr>
            <a:endParaRPr lang="en-US" dirty="0">
              <a:solidFill>
                <a:srgbClr val="FFFFFF"/>
              </a:solidFill>
            </a:endParaRPr>
          </a:p>
        </p:txBody>
      </p:sp>
    </p:spTree>
    <p:extLst>
      <p:ext uri="{BB962C8B-B14F-4D97-AF65-F5344CB8AC3E}">
        <p14:creationId xmlns:p14="http://schemas.microsoft.com/office/powerpoint/2010/main" val="5292517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2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26"/>
          <p:cNvSpPr>
            <a:spLocks noGrp="1" noChangeArrowheads="1"/>
          </p:cNvSpPr>
          <p:nvPr>
            <p:ph type="sldNum" sz="quarter" idx="12"/>
          </p:nvPr>
        </p:nvSpPr>
        <p:spPr>
          <a:ln/>
        </p:spPr>
        <p:txBody>
          <a:bodyPr/>
          <a:lstStyle>
            <a:lvl1pPr>
              <a:defRPr/>
            </a:lvl1pPr>
          </a:lstStyle>
          <a:p>
            <a:pPr>
              <a:defRPr/>
            </a:pPr>
            <a:fld id="{B939AA26-F120-4EAC-8FF7-3E0ED4AAA0BB}"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41452841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2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2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26"/>
          <p:cNvSpPr>
            <a:spLocks noGrp="1" noChangeArrowheads="1"/>
          </p:cNvSpPr>
          <p:nvPr>
            <p:ph type="sldNum" sz="quarter" idx="12"/>
          </p:nvPr>
        </p:nvSpPr>
        <p:spPr>
          <a:ln/>
        </p:spPr>
        <p:txBody>
          <a:bodyPr/>
          <a:lstStyle>
            <a:lvl1pPr>
              <a:defRPr/>
            </a:lvl1pPr>
          </a:lstStyle>
          <a:p>
            <a:pPr>
              <a:defRPr/>
            </a:pPr>
            <a:fld id="{E99B5862-7B3B-46F9-ABA4-DB7E183A5F87}"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4222493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0"/>
            <a:ext cx="53848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0"/>
            <a:ext cx="53848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2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26"/>
          <p:cNvSpPr>
            <a:spLocks noGrp="1" noChangeArrowheads="1"/>
          </p:cNvSpPr>
          <p:nvPr>
            <p:ph type="sldNum" sz="quarter" idx="12"/>
          </p:nvPr>
        </p:nvSpPr>
        <p:spPr>
          <a:ln/>
        </p:spPr>
        <p:txBody>
          <a:bodyPr/>
          <a:lstStyle>
            <a:lvl1pPr>
              <a:defRPr/>
            </a:lvl1pPr>
          </a:lstStyle>
          <a:p>
            <a:pPr>
              <a:defRPr/>
            </a:pPr>
            <a:fld id="{3FD90DE7-1F95-490D-8C4E-9764013E9666}"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8400450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8" name="Rectangle 2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9" name="Rectangle 26"/>
          <p:cNvSpPr>
            <a:spLocks noGrp="1" noChangeArrowheads="1"/>
          </p:cNvSpPr>
          <p:nvPr>
            <p:ph type="sldNum" sz="quarter" idx="12"/>
          </p:nvPr>
        </p:nvSpPr>
        <p:spPr>
          <a:ln/>
        </p:spPr>
        <p:txBody>
          <a:bodyPr/>
          <a:lstStyle>
            <a:lvl1pPr>
              <a:defRPr/>
            </a:lvl1pPr>
          </a:lstStyle>
          <a:p>
            <a:pPr>
              <a:defRPr/>
            </a:pPr>
            <a:fld id="{9656F464-9AEB-4CD3-84BF-56CF33D7C7F8}"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8768907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4" name="Rectangle 2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5" name="Rectangle 26"/>
          <p:cNvSpPr>
            <a:spLocks noGrp="1" noChangeArrowheads="1"/>
          </p:cNvSpPr>
          <p:nvPr>
            <p:ph type="sldNum" sz="quarter" idx="12"/>
          </p:nvPr>
        </p:nvSpPr>
        <p:spPr>
          <a:ln/>
        </p:spPr>
        <p:txBody>
          <a:bodyPr/>
          <a:lstStyle>
            <a:lvl1pPr>
              <a:defRPr/>
            </a:lvl1pPr>
          </a:lstStyle>
          <a:p>
            <a:pPr>
              <a:defRPr/>
            </a:pPr>
            <a:fld id="{99F62AB5-D548-4F98-84ED-9BC4CBFD44AC}"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8234944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3" name="Rectangle 2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4" name="Rectangle 26"/>
          <p:cNvSpPr>
            <a:spLocks noGrp="1" noChangeArrowheads="1"/>
          </p:cNvSpPr>
          <p:nvPr>
            <p:ph type="sldNum" sz="quarter" idx="12"/>
          </p:nvPr>
        </p:nvSpPr>
        <p:spPr>
          <a:ln/>
        </p:spPr>
        <p:txBody>
          <a:bodyPr/>
          <a:lstStyle>
            <a:lvl1pPr>
              <a:defRPr/>
            </a:lvl1pPr>
          </a:lstStyle>
          <a:p>
            <a:pPr>
              <a:defRPr/>
            </a:pPr>
            <a:fld id="{391A8B4F-E3A7-45E5-ACCF-357168C29989}"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0863893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2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26"/>
          <p:cNvSpPr>
            <a:spLocks noGrp="1" noChangeArrowheads="1"/>
          </p:cNvSpPr>
          <p:nvPr>
            <p:ph type="sldNum" sz="quarter" idx="12"/>
          </p:nvPr>
        </p:nvSpPr>
        <p:spPr>
          <a:ln/>
        </p:spPr>
        <p:txBody>
          <a:bodyPr/>
          <a:lstStyle>
            <a:lvl1pPr>
              <a:defRPr/>
            </a:lvl1pPr>
          </a:lstStyle>
          <a:p>
            <a:pPr>
              <a:defRPr/>
            </a:pPr>
            <a:fld id="{02848C6A-7587-4ED9-8370-E99A1FF4FF40}"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9564771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6" name="Rectangle 2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7" name="Rectangle 26"/>
          <p:cNvSpPr>
            <a:spLocks noGrp="1" noChangeArrowheads="1"/>
          </p:cNvSpPr>
          <p:nvPr>
            <p:ph type="sldNum" sz="quarter" idx="12"/>
          </p:nvPr>
        </p:nvSpPr>
        <p:spPr>
          <a:ln/>
        </p:spPr>
        <p:txBody>
          <a:bodyPr/>
          <a:lstStyle>
            <a:lvl1pPr>
              <a:defRPr/>
            </a:lvl1pPr>
          </a:lstStyle>
          <a:p>
            <a:pPr>
              <a:defRPr/>
            </a:pPr>
            <a:fld id="{1709BBAD-74FA-4056-AAA3-D58B2879018F}"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7375321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2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26"/>
          <p:cNvSpPr>
            <a:spLocks noGrp="1" noChangeArrowheads="1"/>
          </p:cNvSpPr>
          <p:nvPr>
            <p:ph type="sldNum" sz="quarter" idx="12"/>
          </p:nvPr>
        </p:nvSpPr>
        <p:spPr>
          <a:ln/>
        </p:spPr>
        <p:txBody>
          <a:bodyPr/>
          <a:lstStyle>
            <a:lvl1pPr>
              <a:defRPr/>
            </a:lvl1pPr>
          </a:lstStyle>
          <a:p>
            <a:pPr>
              <a:defRPr/>
            </a:pPr>
            <a:fld id="{B6EFCA14-B532-41E9-B362-B3D555C18BA7}"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83512283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28600"/>
            <a:ext cx="2743200" cy="5867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28600"/>
            <a:ext cx="80264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5" name="Rectangle 2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6" name="Rectangle 26"/>
          <p:cNvSpPr>
            <a:spLocks noGrp="1" noChangeArrowheads="1"/>
          </p:cNvSpPr>
          <p:nvPr>
            <p:ph type="sldNum" sz="quarter" idx="12"/>
          </p:nvPr>
        </p:nvSpPr>
        <p:spPr>
          <a:ln/>
        </p:spPr>
        <p:txBody>
          <a:bodyPr/>
          <a:lstStyle>
            <a:lvl1pPr>
              <a:defRPr/>
            </a:lvl1pPr>
          </a:lstStyle>
          <a:p>
            <a:pPr>
              <a:defRPr/>
            </a:pPr>
            <a:fld id="{E9F66412-7F99-47F3-844C-CA9CB620B688}"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92637879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28600"/>
            <a:ext cx="10972800" cy="5867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24"/>
          <p:cNvSpPr>
            <a:spLocks noGrp="1" noChangeArrowheads="1"/>
          </p:cNvSpPr>
          <p:nvPr>
            <p:ph type="dt" sz="half" idx="10"/>
          </p:nvPr>
        </p:nvSpPr>
        <p:spPr>
          <a:ln/>
        </p:spPr>
        <p:txBody>
          <a:bodyPr/>
          <a:lstStyle>
            <a:lvl1pPr>
              <a:defRPr/>
            </a:lvl1pPr>
          </a:lstStyle>
          <a:p>
            <a:pPr>
              <a:defRPr/>
            </a:pPr>
            <a:endParaRPr lang="en-US" dirty="0">
              <a:solidFill>
                <a:srgbClr val="FFFFFF"/>
              </a:solidFill>
            </a:endParaRPr>
          </a:p>
        </p:txBody>
      </p:sp>
      <p:sp>
        <p:nvSpPr>
          <p:cNvPr id="4" name="Rectangle 25"/>
          <p:cNvSpPr>
            <a:spLocks noGrp="1" noChangeArrowheads="1"/>
          </p:cNvSpPr>
          <p:nvPr>
            <p:ph type="ftr" sz="quarter" idx="11"/>
          </p:nvPr>
        </p:nvSpPr>
        <p:spPr>
          <a:ln/>
        </p:spPr>
        <p:txBody>
          <a:bodyPr/>
          <a:lstStyle>
            <a:lvl1pPr>
              <a:defRPr/>
            </a:lvl1pPr>
          </a:lstStyle>
          <a:p>
            <a:pPr>
              <a:defRPr/>
            </a:pPr>
            <a:endParaRPr lang="en-US" dirty="0">
              <a:solidFill>
                <a:srgbClr val="FFFFFF"/>
              </a:solidFill>
            </a:endParaRPr>
          </a:p>
        </p:txBody>
      </p:sp>
      <p:sp>
        <p:nvSpPr>
          <p:cNvPr id="5" name="Rectangle 26"/>
          <p:cNvSpPr>
            <a:spLocks noGrp="1" noChangeArrowheads="1"/>
          </p:cNvSpPr>
          <p:nvPr>
            <p:ph type="sldNum" sz="quarter" idx="12"/>
          </p:nvPr>
        </p:nvSpPr>
        <p:spPr>
          <a:ln/>
        </p:spPr>
        <p:txBody>
          <a:bodyPr/>
          <a:lstStyle>
            <a:lvl1pPr>
              <a:defRPr/>
            </a:lvl1pPr>
          </a:lstStyle>
          <a:p>
            <a:pPr>
              <a:defRPr/>
            </a:pPr>
            <a:fld id="{AB6D5EC9-8A6E-4564-A6E4-C88FE0AD2226}"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57021302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711200" y="1371600"/>
            <a:ext cx="10468864"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711200" y="3228536"/>
            <a:ext cx="10472928"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6A6B80C8-9C17-4C8D-80FA-039A6827A3A1}" type="datetimeFigureOut">
              <a:rPr lang="en-US" smtClean="0">
                <a:solidFill>
                  <a:srgbClr val="DBF5F9">
                    <a:shade val="90000"/>
                  </a:srgbClr>
                </a:solidFill>
              </a:rPr>
              <a:pPr/>
              <a:t>10/18/2026</a:t>
            </a:fld>
            <a:endParaRPr lang="en-US">
              <a:solidFill>
                <a:srgbClr val="DBF5F9">
                  <a:shade val="90000"/>
                </a:srgbClr>
              </a:solidFill>
            </a:endParaRPr>
          </a:p>
        </p:txBody>
      </p:sp>
      <p:sp>
        <p:nvSpPr>
          <p:cNvPr id="19" name="Footer Placeholder 18"/>
          <p:cNvSpPr>
            <a:spLocks noGrp="1"/>
          </p:cNvSpPr>
          <p:nvPr>
            <p:ph type="ftr" sz="quarter" idx="11"/>
          </p:nvPr>
        </p:nvSpPr>
        <p:spPr/>
        <p:txBody>
          <a:bodyPr/>
          <a:lstStyle/>
          <a:p>
            <a:endParaRPr lang="en-US">
              <a:solidFill>
                <a:srgbClr val="DBF5F9">
                  <a:shade val="90000"/>
                </a:srgbClr>
              </a:solidFill>
            </a:endParaRPr>
          </a:p>
        </p:txBody>
      </p:sp>
      <p:sp>
        <p:nvSpPr>
          <p:cNvPr id="27" name="Slide Number Placeholder 26"/>
          <p:cNvSpPr>
            <a:spLocks noGrp="1"/>
          </p:cNvSpPr>
          <p:nvPr>
            <p:ph type="sldNum" sz="quarter" idx="12"/>
          </p:nvPr>
        </p:nvSpPr>
        <p:spPr/>
        <p:txBody>
          <a:bodyPr/>
          <a:lstStyle/>
          <a:p>
            <a:fld id="{41426CE2-90E3-4B1E-80FF-F519754C6738}" type="slidenum">
              <a:rPr lang="en-US" smtClean="0">
                <a:solidFill>
                  <a:srgbClr val="DBF5F9">
                    <a:shade val="90000"/>
                  </a:srgbClr>
                </a:solidFill>
              </a:rPr>
              <a:pPr/>
              <a:t>‹#›</a:t>
            </a:fld>
            <a:endParaRPr lang="en-US">
              <a:solidFill>
                <a:srgbClr val="DBF5F9">
                  <a:shade val="90000"/>
                </a:srgbClr>
              </a:solidFill>
            </a:endParaRPr>
          </a:p>
        </p:txBody>
      </p:sp>
    </p:spTree>
    <p:extLst>
      <p:ext uri="{BB962C8B-B14F-4D97-AF65-F5344CB8AC3E}">
        <p14:creationId xmlns:p14="http://schemas.microsoft.com/office/powerpoint/2010/main" val="2084525885"/>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A6B80C8-9C17-4C8D-80FA-039A6827A3A1}" type="datetimeFigureOut">
              <a:rPr lang="en-US" smtClean="0">
                <a:solidFill>
                  <a:srgbClr val="04617B">
                    <a:shade val="90000"/>
                  </a:srgbClr>
                </a:solidFill>
              </a:rPr>
              <a:pPr/>
              <a:t>10/18/2026</a:t>
            </a:fld>
            <a:endParaRPr lang="en-US">
              <a:solidFill>
                <a:srgbClr val="04617B">
                  <a:shade val="90000"/>
                </a:srgbClr>
              </a:solidFill>
            </a:endParaRPr>
          </a:p>
        </p:txBody>
      </p:sp>
      <p:sp>
        <p:nvSpPr>
          <p:cNvPr id="5" name="Footer Placeholder 4"/>
          <p:cNvSpPr>
            <a:spLocks noGrp="1"/>
          </p:cNvSpPr>
          <p:nvPr>
            <p:ph type="ftr" sz="quarter" idx="11"/>
          </p:nvPr>
        </p:nvSpPr>
        <p:spPr/>
        <p:txBody>
          <a:bodyPr/>
          <a:lstStyle/>
          <a:p>
            <a:endParaRPr lang="en-US">
              <a:solidFill>
                <a:srgbClr val="04617B">
                  <a:shade val="90000"/>
                </a:srgbClr>
              </a:solidFill>
            </a:endParaRPr>
          </a:p>
        </p:txBody>
      </p:sp>
      <p:sp>
        <p:nvSpPr>
          <p:cNvPr id="6" name="Slide Number Placeholder 5"/>
          <p:cNvSpPr>
            <a:spLocks noGrp="1"/>
          </p:cNvSpPr>
          <p:nvPr>
            <p:ph type="sldNum" sz="quarter" idx="12"/>
          </p:nvPr>
        </p:nvSpPr>
        <p:spPr/>
        <p:txBody>
          <a:bodyPr/>
          <a:lstStyle/>
          <a:p>
            <a:fld id="{41426CE2-90E3-4B1E-80FF-F519754C6738}"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34009690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07136" y="1316736"/>
            <a:ext cx="103632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707136" y="2704664"/>
            <a:ext cx="103632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6A6B80C8-9C17-4C8D-80FA-039A6827A3A1}" type="datetimeFigureOut">
              <a:rPr lang="en-US" smtClean="0">
                <a:solidFill>
                  <a:srgbClr val="DBF5F9">
                    <a:shade val="90000"/>
                  </a:srgbClr>
                </a:solidFill>
              </a:rPr>
              <a:pPr/>
              <a:t>10/18/2026</a:t>
            </a:fld>
            <a:endParaRPr lang="en-US">
              <a:solidFill>
                <a:srgbClr val="DBF5F9">
                  <a:shade val="90000"/>
                </a:srgbClr>
              </a:solidFill>
            </a:endParaRPr>
          </a:p>
        </p:txBody>
      </p:sp>
      <p:sp>
        <p:nvSpPr>
          <p:cNvPr id="5" name="Footer Placeholder 4"/>
          <p:cNvSpPr>
            <a:spLocks noGrp="1"/>
          </p:cNvSpPr>
          <p:nvPr>
            <p:ph type="ftr" sz="quarter" idx="11"/>
          </p:nvPr>
        </p:nvSpPr>
        <p:spPr/>
        <p:txBody>
          <a:bodyPr/>
          <a:lstStyle/>
          <a:p>
            <a:endParaRPr lang="en-US">
              <a:solidFill>
                <a:srgbClr val="DBF5F9">
                  <a:shade val="90000"/>
                </a:srgbClr>
              </a:solidFill>
            </a:endParaRPr>
          </a:p>
        </p:txBody>
      </p:sp>
      <p:sp>
        <p:nvSpPr>
          <p:cNvPr id="6" name="Slide Number Placeholder 5"/>
          <p:cNvSpPr>
            <a:spLocks noGrp="1"/>
          </p:cNvSpPr>
          <p:nvPr>
            <p:ph type="sldNum" sz="quarter" idx="12"/>
          </p:nvPr>
        </p:nvSpPr>
        <p:spPr/>
        <p:txBody>
          <a:bodyPr/>
          <a:lstStyle/>
          <a:p>
            <a:fld id="{41426CE2-90E3-4B1E-80FF-F519754C6738}" type="slidenum">
              <a:rPr lang="en-US" smtClean="0">
                <a:solidFill>
                  <a:srgbClr val="DBF5F9">
                    <a:shade val="90000"/>
                  </a:srgbClr>
                </a:solidFill>
              </a:rPr>
              <a:pPr/>
              <a:t>‹#›</a:t>
            </a:fld>
            <a:endParaRPr lang="en-US">
              <a:solidFill>
                <a:srgbClr val="DBF5F9">
                  <a:shade val="90000"/>
                </a:srgbClr>
              </a:solidFill>
            </a:endParaRPr>
          </a:p>
        </p:txBody>
      </p:sp>
    </p:spTree>
    <p:extLst>
      <p:ext uri="{BB962C8B-B14F-4D97-AF65-F5344CB8AC3E}">
        <p14:creationId xmlns:p14="http://schemas.microsoft.com/office/powerpoint/2010/main" val="1490270681"/>
      </p:ext>
    </p:extLst>
  </p:cSld>
  <p:clrMapOvr>
    <a:overrideClrMapping bg1="dk1" tx1="lt1" bg2="dk2" tx2="lt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p>
            <a:r>
              <a:rPr kumimoji="0" lang="en-US"/>
              <a:t>Click to edit Master title style</a:t>
            </a:r>
          </a:p>
        </p:txBody>
      </p:sp>
      <p:sp>
        <p:nvSpPr>
          <p:cNvPr id="3" name="Content Placeholder 2"/>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6A6B80C8-9C17-4C8D-80FA-039A6827A3A1}" type="datetimeFigureOut">
              <a:rPr lang="en-US" smtClean="0">
                <a:solidFill>
                  <a:srgbClr val="04617B">
                    <a:shade val="90000"/>
                  </a:srgbClr>
                </a:solidFill>
              </a:rPr>
              <a:pPr/>
              <a:t>10/18/2026</a:t>
            </a:fld>
            <a:endParaRPr lang="en-US">
              <a:solidFill>
                <a:srgbClr val="04617B">
                  <a:shade val="90000"/>
                </a:srgbClr>
              </a:solidFill>
            </a:endParaRPr>
          </a:p>
        </p:txBody>
      </p:sp>
      <p:sp>
        <p:nvSpPr>
          <p:cNvPr id="6" name="Footer Placeholder 5"/>
          <p:cNvSpPr>
            <a:spLocks noGrp="1"/>
          </p:cNvSpPr>
          <p:nvPr>
            <p:ph type="ftr" sz="quarter" idx="11"/>
          </p:nvPr>
        </p:nvSpPr>
        <p:spPr/>
        <p:txBody>
          <a:bodyPr/>
          <a:lstStyle/>
          <a:p>
            <a:endParaRPr lang="en-US">
              <a:solidFill>
                <a:srgbClr val="04617B">
                  <a:shade val="90000"/>
                </a:srgbClr>
              </a:solidFill>
            </a:endParaRPr>
          </a:p>
        </p:txBody>
      </p:sp>
      <p:sp>
        <p:nvSpPr>
          <p:cNvPr id="7" name="Slide Number Placeholder 6"/>
          <p:cNvSpPr>
            <a:spLocks noGrp="1"/>
          </p:cNvSpPr>
          <p:nvPr>
            <p:ph type="sldNum" sz="quarter" idx="12"/>
          </p:nvPr>
        </p:nvSpPr>
        <p:spPr/>
        <p:txBody>
          <a:bodyPr/>
          <a:lstStyle/>
          <a:p>
            <a:fld id="{41426CE2-90E3-4B1E-80FF-F519754C6738}"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161111985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609600" y="1855248"/>
            <a:ext cx="5386917"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6193368" y="1859758"/>
            <a:ext cx="5389033"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6A6B80C8-9C17-4C8D-80FA-039A6827A3A1}" type="datetimeFigureOut">
              <a:rPr lang="en-US" smtClean="0">
                <a:solidFill>
                  <a:srgbClr val="04617B">
                    <a:shade val="90000"/>
                  </a:srgbClr>
                </a:solidFill>
              </a:rPr>
              <a:pPr/>
              <a:t>10/18/2026</a:t>
            </a:fld>
            <a:endParaRPr lang="en-US">
              <a:solidFill>
                <a:srgbClr val="04617B">
                  <a:shade val="90000"/>
                </a:srgbClr>
              </a:solidFill>
            </a:endParaRPr>
          </a:p>
        </p:txBody>
      </p:sp>
      <p:sp>
        <p:nvSpPr>
          <p:cNvPr id="8" name="Footer Placeholder 7"/>
          <p:cNvSpPr>
            <a:spLocks noGrp="1"/>
          </p:cNvSpPr>
          <p:nvPr>
            <p:ph type="ftr" sz="quarter" idx="11"/>
          </p:nvPr>
        </p:nvSpPr>
        <p:spPr/>
        <p:txBody>
          <a:bodyPr/>
          <a:lstStyle/>
          <a:p>
            <a:endParaRPr lang="en-US">
              <a:solidFill>
                <a:srgbClr val="04617B">
                  <a:shade val="90000"/>
                </a:srgbClr>
              </a:solidFill>
            </a:endParaRPr>
          </a:p>
        </p:txBody>
      </p:sp>
      <p:sp>
        <p:nvSpPr>
          <p:cNvPr id="9" name="Slide Number Placeholder 8"/>
          <p:cNvSpPr>
            <a:spLocks noGrp="1"/>
          </p:cNvSpPr>
          <p:nvPr>
            <p:ph type="sldNum" sz="quarter" idx="12"/>
          </p:nvPr>
        </p:nvSpPr>
        <p:spPr/>
        <p:txBody>
          <a:bodyPr/>
          <a:lstStyle/>
          <a:p>
            <a:fld id="{41426CE2-90E3-4B1E-80FF-F519754C6738}"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195902494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10744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6A6B80C8-9C17-4C8D-80FA-039A6827A3A1}" type="datetimeFigureOut">
              <a:rPr lang="en-US" smtClean="0">
                <a:solidFill>
                  <a:srgbClr val="04617B">
                    <a:shade val="90000"/>
                  </a:srgbClr>
                </a:solidFill>
              </a:rPr>
              <a:pPr/>
              <a:t>10/18/2026</a:t>
            </a:fld>
            <a:endParaRPr lang="en-US">
              <a:solidFill>
                <a:srgbClr val="04617B">
                  <a:shade val="90000"/>
                </a:srgbClr>
              </a:solidFill>
            </a:endParaRPr>
          </a:p>
        </p:txBody>
      </p:sp>
      <p:sp>
        <p:nvSpPr>
          <p:cNvPr id="4" name="Footer Placeholder 3"/>
          <p:cNvSpPr>
            <a:spLocks noGrp="1"/>
          </p:cNvSpPr>
          <p:nvPr>
            <p:ph type="ftr" sz="quarter" idx="11"/>
          </p:nvPr>
        </p:nvSpPr>
        <p:spPr/>
        <p:txBody>
          <a:bodyPr/>
          <a:lstStyle/>
          <a:p>
            <a:endParaRPr lang="en-US">
              <a:solidFill>
                <a:srgbClr val="04617B">
                  <a:shade val="90000"/>
                </a:srgbClr>
              </a:solidFill>
            </a:endParaRPr>
          </a:p>
        </p:txBody>
      </p:sp>
      <p:sp>
        <p:nvSpPr>
          <p:cNvPr id="5" name="Slide Number Placeholder 4"/>
          <p:cNvSpPr>
            <a:spLocks noGrp="1"/>
          </p:cNvSpPr>
          <p:nvPr>
            <p:ph type="sldNum" sz="quarter" idx="12"/>
          </p:nvPr>
        </p:nvSpPr>
        <p:spPr/>
        <p:txBody>
          <a:bodyPr/>
          <a:lstStyle/>
          <a:p>
            <a:fld id="{41426CE2-90E3-4B1E-80FF-F519754C6738}"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160791454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6B80C8-9C17-4C8D-80FA-039A6827A3A1}" type="datetimeFigureOut">
              <a:rPr lang="en-US" smtClean="0">
                <a:solidFill>
                  <a:srgbClr val="04617B">
                    <a:shade val="90000"/>
                  </a:srgbClr>
                </a:solidFill>
              </a:rPr>
              <a:pPr/>
              <a:t>10/18/2026</a:t>
            </a:fld>
            <a:endParaRPr lang="en-US">
              <a:solidFill>
                <a:srgbClr val="04617B">
                  <a:shade val="90000"/>
                </a:srgbClr>
              </a:solidFill>
            </a:endParaRPr>
          </a:p>
        </p:txBody>
      </p:sp>
      <p:sp>
        <p:nvSpPr>
          <p:cNvPr id="3" name="Footer Placeholder 2"/>
          <p:cNvSpPr>
            <a:spLocks noGrp="1"/>
          </p:cNvSpPr>
          <p:nvPr>
            <p:ph type="ftr" sz="quarter" idx="11"/>
          </p:nvPr>
        </p:nvSpPr>
        <p:spPr/>
        <p:txBody>
          <a:bodyPr/>
          <a:lstStyle/>
          <a:p>
            <a:endParaRPr lang="en-US">
              <a:solidFill>
                <a:srgbClr val="04617B">
                  <a:shade val="90000"/>
                </a:srgbClr>
              </a:solidFill>
            </a:endParaRPr>
          </a:p>
        </p:txBody>
      </p:sp>
      <p:sp>
        <p:nvSpPr>
          <p:cNvPr id="4" name="Slide Number Placeholder 3"/>
          <p:cNvSpPr>
            <a:spLocks noGrp="1"/>
          </p:cNvSpPr>
          <p:nvPr>
            <p:ph type="sldNum" sz="quarter" idx="12"/>
          </p:nvPr>
        </p:nvSpPr>
        <p:spPr/>
        <p:txBody>
          <a:bodyPr/>
          <a:lstStyle/>
          <a:p>
            <a:fld id="{41426CE2-90E3-4B1E-80FF-F519754C6738}"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86826432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514352"/>
            <a:ext cx="36576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914400"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6A6B80C8-9C17-4C8D-80FA-039A6827A3A1}" type="datetimeFigureOut">
              <a:rPr lang="en-US" smtClean="0">
                <a:solidFill>
                  <a:srgbClr val="04617B">
                    <a:shade val="90000"/>
                  </a:srgbClr>
                </a:solidFill>
              </a:rPr>
              <a:pPr/>
              <a:t>10/18/2026</a:t>
            </a:fld>
            <a:endParaRPr lang="en-US">
              <a:solidFill>
                <a:srgbClr val="04617B">
                  <a:shade val="90000"/>
                </a:srgbClr>
              </a:solidFill>
            </a:endParaRPr>
          </a:p>
        </p:txBody>
      </p:sp>
      <p:sp>
        <p:nvSpPr>
          <p:cNvPr id="6" name="Footer Placeholder 5"/>
          <p:cNvSpPr>
            <a:spLocks noGrp="1"/>
          </p:cNvSpPr>
          <p:nvPr>
            <p:ph type="ftr" sz="quarter" idx="11"/>
          </p:nvPr>
        </p:nvSpPr>
        <p:spPr/>
        <p:txBody>
          <a:bodyPr/>
          <a:lstStyle/>
          <a:p>
            <a:endParaRPr lang="en-US">
              <a:solidFill>
                <a:srgbClr val="04617B">
                  <a:shade val="90000"/>
                </a:srgbClr>
              </a:solidFill>
            </a:endParaRPr>
          </a:p>
        </p:txBody>
      </p:sp>
      <p:sp>
        <p:nvSpPr>
          <p:cNvPr id="7" name="Slide Number Placeholder 6"/>
          <p:cNvSpPr>
            <a:spLocks noGrp="1"/>
          </p:cNvSpPr>
          <p:nvPr>
            <p:ph type="sldNum" sz="quarter" idx="12"/>
          </p:nvPr>
        </p:nvSpPr>
        <p:spPr/>
        <p:txBody>
          <a:bodyPr/>
          <a:lstStyle/>
          <a:p>
            <a:fld id="{41426CE2-90E3-4B1E-80FF-F519754C6738}"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30085870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4221004" y="1108077"/>
            <a:ext cx="70104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a:solidFill>
                <a:prstClr val="white"/>
              </a:solidFill>
            </a:endParaRPr>
          </a:p>
        </p:txBody>
      </p:sp>
      <p:sp>
        <p:nvSpPr>
          <p:cNvPr id="12" name="Right Triangle 11"/>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a:solidFill>
                <a:prstClr val="white"/>
              </a:solidFill>
            </a:endParaRPr>
          </a:p>
        </p:txBody>
      </p:sp>
      <p:sp>
        <p:nvSpPr>
          <p:cNvPr id="2" name="Title 1"/>
          <p:cNvSpPr>
            <a:spLocks noGrp="1"/>
          </p:cNvSpPr>
          <p:nvPr>
            <p:ph type="title"/>
          </p:nvPr>
        </p:nvSpPr>
        <p:spPr>
          <a:xfrm>
            <a:off x="812800" y="1176997"/>
            <a:ext cx="2950464"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812800" y="2828785"/>
            <a:ext cx="29464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6A6B80C8-9C17-4C8D-80FA-039A6827A3A1}" type="datetimeFigureOut">
              <a:rPr lang="en-US" smtClean="0">
                <a:solidFill>
                  <a:srgbClr val="04617B">
                    <a:shade val="90000"/>
                  </a:srgbClr>
                </a:solidFill>
              </a:rPr>
              <a:pPr/>
              <a:t>10/18/2026</a:t>
            </a:fld>
            <a:endParaRPr lang="en-US">
              <a:solidFill>
                <a:srgbClr val="04617B">
                  <a:shade val="90000"/>
                </a:srgbClr>
              </a:solidFill>
            </a:endParaRPr>
          </a:p>
        </p:txBody>
      </p:sp>
      <p:sp>
        <p:nvSpPr>
          <p:cNvPr id="6" name="Footer Placeholder 5"/>
          <p:cNvSpPr>
            <a:spLocks noGrp="1"/>
          </p:cNvSpPr>
          <p:nvPr>
            <p:ph type="ftr" sz="quarter" idx="11"/>
          </p:nvPr>
        </p:nvSpPr>
        <p:spPr/>
        <p:txBody>
          <a:bodyPr/>
          <a:lstStyle/>
          <a:p>
            <a:endParaRPr lang="en-US">
              <a:solidFill>
                <a:srgbClr val="04617B">
                  <a:shade val="90000"/>
                </a:srgbClr>
              </a:solidFill>
            </a:endParaRPr>
          </a:p>
        </p:txBody>
      </p:sp>
      <p:sp>
        <p:nvSpPr>
          <p:cNvPr id="7" name="Slide Number Placeholder 6"/>
          <p:cNvSpPr>
            <a:spLocks noGrp="1"/>
          </p:cNvSpPr>
          <p:nvPr>
            <p:ph type="sldNum" sz="quarter" idx="12"/>
          </p:nvPr>
        </p:nvSpPr>
        <p:spPr>
          <a:xfrm>
            <a:off x="10769600" y="6356351"/>
            <a:ext cx="812800" cy="365125"/>
          </a:xfrm>
        </p:spPr>
        <p:txBody>
          <a:bodyPr/>
          <a:lstStyle/>
          <a:p>
            <a:fld id="{41426CE2-90E3-4B1E-80FF-F519754C6738}" type="slidenum">
              <a:rPr lang="en-US" smtClean="0">
                <a:solidFill>
                  <a:srgbClr val="04617B">
                    <a:shade val="90000"/>
                  </a:srgbClr>
                </a:solidFill>
              </a:rPr>
              <a:pPr/>
              <a:t>‹#›</a:t>
            </a:fld>
            <a:endParaRPr lang="en-US">
              <a:solidFill>
                <a:srgbClr val="04617B">
                  <a:shade val="90000"/>
                </a:srgbClr>
              </a:solidFill>
            </a:endParaRPr>
          </a:p>
        </p:txBody>
      </p:sp>
      <p:sp>
        <p:nvSpPr>
          <p:cNvPr id="3" name="Picture Placeholder 2"/>
          <p:cNvSpPr>
            <a:spLocks noGrp="1"/>
          </p:cNvSpPr>
          <p:nvPr>
            <p:ph type="pic" idx="1"/>
          </p:nvPr>
        </p:nvSpPr>
        <p:spPr>
          <a:xfrm rot="420000">
            <a:off x="4647724" y="1199517"/>
            <a:ext cx="615696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black"/>
              </a:solidFill>
              <a:latin typeface="Constantia"/>
              <a:cs typeface="+mn-cs"/>
            </a:endParaRPr>
          </a:p>
        </p:txBody>
      </p:sp>
      <p:sp>
        <p:nvSpPr>
          <p:cNvPr id="11" name="Freeform 10"/>
          <p:cNvSpPr>
            <a:spLocks/>
          </p:cNvSpPr>
          <p:nvPr/>
        </p:nvSpPr>
        <p:spPr bwMode="auto">
          <a:xfrm flipV="1">
            <a:off x="5842000" y="6219826"/>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black"/>
              </a:solidFill>
              <a:latin typeface="Constantia"/>
              <a:cs typeface="+mn-cs"/>
            </a:endParaRPr>
          </a:p>
        </p:txBody>
      </p:sp>
    </p:spTree>
    <p:extLst>
      <p:ext uri="{BB962C8B-B14F-4D97-AF65-F5344CB8AC3E}">
        <p14:creationId xmlns:p14="http://schemas.microsoft.com/office/powerpoint/2010/main" val="65828666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A6B80C8-9C17-4C8D-80FA-039A6827A3A1}" type="datetimeFigureOut">
              <a:rPr lang="en-US" smtClean="0">
                <a:solidFill>
                  <a:srgbClr val="04617B">
                    <a:shade val="90000"/>
                  </a:srgbClr>
                </a:solidFill>
              </a:rPr>
              <a:pPr/>
              <a:t>10/18/2026</a:t>
            </a:fld>
            <a:endParaRPr lang="en-US">
              <a:solidFill>
                <a:srgbClr val="04617B">
                  <a:shade val="90000"/>
                </a:srgbClr>
              </a:solidFill>
            </a:endParaRPr>
          </a:p>
        </p:txBody>
      </p:sp>
      <p:sp>
        <p:nvSpPr>
          <p:cNvPr id="5" name="Footer Placeholder 4"/>
          <p:cNvSpPr>
            <a:spLocks noGrp="1"/>
          </p:cNvSpPr>
          <p:nvPr>
            <p:ph type="ftr" sz="quarter" idx="11"/>
          </p:nvPr>
        </p:nvSpPr>
        <p:spPr/>
        <p:txBody>
          <a:bodyPr/>
          <a:lstStyle/>
          <a:p>
            <a:endParaRPr lang="en-US">
              <a:solidFill>
                <a:srgbClr val="04617B">
                  <a:shade val="90000"/>
                </a:srgbClr>
              </a:solidFill>
            </a:endParaRPr>
          </a:p>
        </p:txBody>
      </p:sp>
      <p:sp>
        <p:nvSpPr>
          <p:cNvPr id="6" name="Slide Number Placeholder 5"/>
          <p:cNvSpPr>
            <a:spLocks noGrp="1"/>
          </p:cNvSpPr>
          <p:nvPr>
            <p:ph type="sldNum" sz="quarter" idx="12"/>
          </p:nvPr>
        </p:nvSpPr>
        <p:spPr/>
        <p:txBody>
          <a:bodyPr/>
          <a:lstStyle/>
          <a:p>
            <a:fld id="{41426CE2-90E3-4B1E-80FF-F519754C6738}"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349753033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914402"/>
            <a:ext cx="27432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914402"/>
            <a:ext cx="80264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A6B80C8-9C17-4C8D-80FA-039A6827A3A1}" type="datetimeFigureOut">
              <a:rPr lang="en-US" smtClean="0">
                <a:solidFill>
                  <a:srgbClr val="04617B">
                    <a:shade val="90000"/>
                  </a:srgbClr>
                </a:solidFill>
              </a:rPr>
              <a:pPr/>
              <a:t>10/18/2026</a:t>
            </a:fld>
            <a:endParaRPr lang="en-US">
              <a:solidFill>
                <a:srgbClr val="04617B">
                  <a:shade val="90000"/>
                </a:srgbClr>
              </a:solidFill>
            </a:endParaRPr>
          </a:p>
        </p:txBody>
      </p:sp>
      <p:sp>
        <p:nvSpPr>
          <p:cNvPr id="5" name="Footer Placeholder 4"/>
          <p:cNvSpPr>
            <a:spLocks noGrp="1"/>
          </p:cNvSpPr>
          <p:nvPr>
            <p:ph type="ftr" sz="quarter" idx="11"/>
          </p:nvPr>
        </p:nvSpPr>
        <p:spPr/>
        <p:txBody>
          <a:bodyPr/>
          <a:lstStyle/>
          <a:p>
            <a:endParaRPr lang="en-US">
              <a:solidFill>
                <a:srgbClr val="04617B">
                  <a:shade val="90000"/>
                </a:srgbClr>
              </a:solidFill>
            </a:endParaRPr>
          </a:p>
        </p:txBody>
      </p:sp>
      <p:sp>
        <p:nvSpPr>
          <p:cNvPr id="6" name="Slide Number Placeholder 5"/>
          <p:cNvSpPr>
            <a:spLocks noGrp="1"/>
          </p:cNvSpPr>
          <p:nvPr>
            <p:ph type="sldNum" sz="quarter" idx="12"/>
          </p:nvPr>
        </p:nvSpPr>
        <p:spPr/>
        <p:txBody>
          <a:bodyPr/>
          <a:lstStyle/>
          <a:p>
            <a:fld id="{41426CE2-90E3-4B1E-80FF-F519754C6738}"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30287031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image" Target="../media/image2.jpeg"/><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amma/>
                <a:shade val="46275"/>
                <a:invGamma/>
              </a:schemeClr>
            </a:gs>
            <a:gs pos="100000">
              <a:schemeClr val="bg1"/>
            </a:gs>
          </a:gsLst>
          <a:lin ang="5400000" scaled="1"/>
        </a:gra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0"/>
            <a:ext cx="12192000" cy="6858000"/>
            <a:chOff x="0" y="0"/>
            <a:chExt cx="5760" cy="4320"/>
          </a:xfrm>
        </p:grpSpPr>
        <p:sp>
          <p:nvSpPr>
            <p:cNvPr id="57347" name="Freeform 3"/>
            <p:cNvSpPr>
              <a:spLocks/>
            </p:cNvSpPr>
            <p:nvPr/>
          </p:nvSpPr>
          <p:spPr bwMode="hidden">
            <a:xfrm>
              <a:off x="0" y="3072"/>
              <a:ext cx="5760" cy="1248"/>
            </a:xfrm>
            <a:custGeom>
              <a:avLst/>
              <a:gdLst/>
              <a:ahLst/>
              <a:cxnLst>
                <a:cxn ang="0">
                  <a:pos x="6027" y="2296"/>
                </a:cxn>
                <a:cxn ang="0">
                  <a:pos x="0" y="2296"/>
                </a:cxn>
                <a:cxn ang="0">
                  <a:pos x="0" y="0"/>
                </a:cxn>
                <a:cxn ang="0">
                  <a:pos x="6027" y="0"/>
                </a:cxn>
                <a:cxn ang="0">
                  <a:pos x="6027" y="2296"/>
                </a:cxn>
                <a:cxn ang="0">
                  <a:pos x="6027" y="2296"/>
                </a:cxn>
              </a:cxnLst>
              <a:rect l="0" t="0" r="r" b="b"/>
              <a:pathLst>
                <a:path w="6027" h="2296">
                  <a:moveTo>
                    <a:pt x="6027" y="2296"/>
                  </a:moveTo>
                  <a:lnTo>
                    <a:pt x="0" y="2296"/>
                  </a:lnTo>
                  <a:lnTo>
                    <a:pt x="0" y="0"/>
                  </a:lnTo>
                  <a:lnTo>
                    <a:pt x="6027" y="0"/>
                  </a:lnTo>
                  <a:lnTo>
                    <a:pt x="6027" y="2296"/>
                  </a:lnTo>
                  <a:lnTo>
                    <a:pt x="6027" y="2296"/>
                  </a:lnTo>
                  <a:close/>
                </a:path>
              </a:pathLst>
            </a:custGeom>
            <a:gradFill rotWithShape="0">
              <a:gsLst>
                <a:gs pos="0">
                  <a:schemeClr val="bg1"/>
                </a:gs>
                <a:gs pos="100000">
                  <a:schemeClr val="accent2"/>
                </a:gs>
              </a:gsLst>
              <a:lin ang="5400000" scaled="1"/>
            </a:gradFill>
            <a:ln w="9525">
              <a:noFill/>
              <a:round/>
              <a:headEnd/>
              <a:tailEnd/>
            </a:ln>
          </p:spPr>
          <p:txBody>
            <a:bodyPr/>
            <a:lstStyle/>
            <a:p>
              <a:pPr>
                <a:defRPr/>
              </a:pPr>
              <a:endParaRPr lang="en-US" dirty="0"/>
            </a:p>
          </p:txBody>
        </p:sp>
        <p:sp>
          <p:nvSpPr>
            <p:cNvPr id="57348" name="Freeform 4"/>
            <p:cNvSpPr>
              <a:spLocks/>
            </p:cNvSpPr>
            <p:nvPr/>
          </p:nvSpPr>
          <p:spPr bwMode="hidden">
            <a:xfrm>
              <a:off x="0" y="0"/>
              <a:ext cx="5760" cy="3072"/>
            </a:xfrm>
            <a:custGeom>
              <a:avLst/>
              <a:gdLst/>
              <a:ahLst/>
              <a:cxnLst>
                <a:cxn ang="0">
                  <a:pos x="6027" y="2296"/>
                </a:cxn>
                <a:cxn ang="0">
                  <a:pos x="0" y="2296"/>
                </a:cxn>
                <a:cxn ang="0">
                  <a:pos x="0" y="0"/>
                </a:cxn>
                <a:cxn ang="0">
                  <a:pos x="6027" y="0"/>
                </a:cxn>
                <a:cxn ang="0">
                  <a:pos x="6027" y="2296"/>
                </a:cxn>
                <a:cxn ang="0">
                  <a:pos x="6027" y="2296"/>
                </a:cxn>
              </a:cxnLst>
              <a:rect l="0" t="0" r="r" b="b"/>
              <a:pathLst>
                <a:path w="6027" h="2296">
                  <a:moveTo>
                    <a:pt x="6027" y="2296"/>
                  </a:moveTo>
                  <a:lnTo>
                    <a:pt x="0" y="2296"/>
                  </a:lnTo>
                  <a:lnTo>
                    <a:pt x="0" y="0"/>
                  </a:lnTo>
                  <a:lnTo>
                    <a:pt x="6027" y="0"/>
                  </a:lnTo>
                  <a:lnTo>
                    <a:pt x="6027" y="2296"/>
                  </a:lnTo>
                  <a:lnTo>
                    <a:pt x="6027" y="2296"/>
                  </a:lnTo>
                  <a:close/>
                </a:path>
              </a:pathLst>
            </a:custGeom>
            <a:gradFill rotWithShape="0">
              <a:gsLst>
                <a:gs pos="0">
                  <a:schemeClr val="bg1">
                    <a:gamma/>
                    <a:shade val="46275"/>
                    <a:invGamma/>
                  </a:schemeClr>
                </a:gs>
                <a:gs pos="100000">
                  <a:schemeClr val="bg1"/>
                </a:gs>
              </a:gsLst>
              <a:lin ang="5400000" scaled="1"/>
            </a:gradFill>
            <a:ln w="9525">
              <a:noFill/>
              <a:round/>
              <a:headEnd/>
              <a:tailEnd/>
            </a:ln>
          </p:spPr>
          <p:txBody>
            <a:bodyPr/>
            <a:lstStyle/>
            <a:p>
              <a:pPr>
                <a:defRPr/>
              </a:pPr>
              <a:endParaRPr lang="en-US" dirty="0"/>
            </a:p>
          </p:txBody>
        </p:sp>
      </p:grpSp>
      <p:sp>
        <p:nvSpPr>
          <p:cNvPr id="57349" name="Freeform 5"/>
          <p:cNvSpPr>
            <a:spLocks/>
          </p:cNvSpPr>
          <p:nvPr/>
        </p:nvSpPr>
        <p:spPr bwMode="hidden">
          <a:xfrm>
            <a:off x="8331200" y="6262688"/>
            <a:ext cx="3860800" cy="609600"/>
          </a:xfrm>
          <a:custGeom>
            <a:avLst/>
            <a:gdLst/>
            <a:ahLst/>
            <a:cxnLst>
              <a:cxn ang="0">
                <a:pos x="5748" y="246"/>
              </a:cxn>
              <a:cxn ang="0">
                <a:pos x="0" y="246"/>
              </a:cxn>
              <a:cxn ang="0">
                <a:pos x="0" y="0"/>
              </a:cxn>
              <a:cxn ang="0">
                <a:pos x="5748" y="0"/>
              </a:cxn>
              <a:cxn ang="0">
                <a:pos x="5748" y="246"/>
              </a:cxn>
              <a:cxn ang="0">
                <a:pos x="5748" y="246"/>
              </a:cxn>
            </a:cxnLst>
            <a:rect l="0" t="0" r="r" b="b"/>
            <a:pathLst>
              <a:path w="5748" h="246">
                <a:moveTo>
                  <a:pt x="5748" y="246"/>
                </a:moveTo>
                <a:lnTo>
                  <a:pt x="0" y="246"/>
                </a:lnTo>
                <a:lnTo>
                  <a:pt x="0" y="0"/>
                </a:lnTo>
                <a:lnTo>
                  <a:pt x="5748" y="0"/>
                </a:lnTo>
                <a:lnTo>
                  <a:pt x="5748" y="246"/>
                </a:lnTo>
                <a:lnTo>
                  <a:pt x="5748" y="246"/>
                </a:lnTo>
                <a:close/>
              </a:path>
            </a:pathLst>
          </a:custGeom>
          <a:gradFill rotWithShape="0">
            <a:gsLst>
              <a:gs pos="0">
                <a:schemeClr val="bg1"/>
              </a:gs>
              <a:gs pos="100000">
                <a:schemeClr val="hlink"/>
              </a:gs>
            </a:gsLst>
            <a:lin ang="18900000" scaled="1"/>
          </a:gradFill>
          <a:ln w="9525">
            <a:noFill/>
            <a:round/>
            <a:headEnd/>
            <a:tailEnd/>
          </a:ln>
        </p:spPr>
        <p:txBody>
          <a:bodyPr/>
          <a:lstStyle/>
          <a:p>
            <a:pPr>
              <a:defRPr/>
            </a:pPr>
            <a:endParaRPr lang="en-US" dirty="0"/>
          </a:p>
        </p:txBody>
      </p:sp>
      <p:grpSp>
        <p:nvGrpSpPr>
          <p:cNvPr id="1028" name="Group 6"/>
          <p:cNvGrpSpPr>
            <a:grpSpLocks/>
          </p:cNvGrpSpPr>
          <p:nvPr/>
        </p:nvGrpSpPr>
        <p:grpSpPr bwMode="auto">
          <a:xfrm>
            <a:off x="0" y="6019800"/>
            <a:ext cx="10464800" cy="857250"/>
            <a:chOff x="0" y="3792"/>
            <a:chExt cx="4944" cy="540"/>
          </a:xfrm>
        </p:grpSpPr>
        <p:sp>
          <p:nvSpPr>
            <p:cNvPr id="57351" name="Freeform 7"/>
            <p:cNvSpPr>
              <a:spLocks/>
            </p:cNvSpPr>
            <p:nvPr userDrawn="1"/>
          </p:nvSpPr>
          <p:spPr bwMode="ltGray">
            <a:xfrm>
              <a:off x="1488" y="3792"/>
              <a:ext cx="3240" cy="536"/>
            </a:xfrm>
            <a:custGeom>
              <a:avLst/>
              <a:gdLst/>
              <a:ahLst/>
              <a:cxnLst>
                <a:cxn ang="0">
                  <a:pos x="3132" y="469"/>
                </a:cxn>
                <a:cxn ang="0">
                  <a:pos x="2995" y="395"/>
                </a:cxn>
                <a:cxn ang="0">
                  <a:pos x="2911" y="375"/>
                </a:cxn>
                <a:cxn ang="0">
                  <a:pos x="2678" y="228"/>
                </a:cxn>
                <a:cxn ang="0">
                  <a:pos x="2553" y="74"/>
                </a:cxn>
                <a:cxn ang="0">
                  <a:pos x="2457" y="7"/>
                </a:cxn>
                <a:cxn ang="0">
                  <a:pos x="2403" y="47"/>
                </a:cxn>
                <a:cxn ang="0">
                  <a:pos x="2289" y="74"/>
                </a:cxn>
                <a:cxn ang="0">
                  <a:pos x="2134" y="74"/>
                </a:cxn>
                <a:cxn ang="0">
                  <a:pos x="2044" y="128"/>
                </a:cxn>
                <a:cxn ang="0">
                  <a:pos x="1775" y="222"/>
                </a:cxn>
                <a:cxn ang="0">
                  <a:pos x="1602" y="181"/>
                </a:cxn>
                <a:cxn ang="0">
                  <a:pos x="1560" y="101"/>
                </a:cxn>
                <a:cxn ang="0">
                  <a:pos x="1542" y="87"/>
                </a:cxn>
                <a:cxn ang="0">
                  <a:pos x="1446" y="60"/>
                </a:cxn>
                <a:cxn ang="0">
                  <a:pos x="1375" y="74"/>
                </a:cxn>
                <a:cxn ang="0">
                  <a:pos x="1309" y="87"/>
                </a:cxn>
                <a:cxn ang="0">
                  <a:pos x="1243" y="13"/>
                </a:cxn>
                <a:cxn ang="0">
                  <a:pos x="1225" y="0"/>
                </a:cxn>
                <a:cxn ang="0">
                  <a:pos x="1189" y="0"/>
                </a:cxn>
                <a:cxn ang="0">
                  <a:pos x="1106" y="34"/>
                </a:cxn>
                <a:cxn ang="0">
                  <a:pos x="1106" y="34"/>
                </a:cxn>
                <a:cxn ang="0">
                  <a:pos x="1094" y="40"/>
                </a:cxn>
                <a:cxn ang="0">
                  <a:pos x="1070" y="54"/>
                </a:cxn>
                <a:cxn ang="0">
                  <a:pos x="1034" y="74"/>
                </a:cxn>
                <a:cxn ang="0">
                  <a:pos x="1004" y="74"/>
                </a:cxn>
                <a:cxn ang="0">
                  <a:pos x="986" y="74"/>
                </a:cxn>
                <a:cxn ang="0">
                  <a:pos x="956" y="81"/>
                </a:cxn>
                <a:cxn ang="0">
                  <a:pos x="920" y="94"/>
                </a:cxn>
                <a:cxn ang="0">
                  <a:pos x="884" y="107"/>
                </a:cxn>
                <a:cxn ang="0">
                  <a:pos x="843" y="128"/>
                </a:cxn>
                <a:cxn ang="0">
                  <a:pos x="813" y="141"/>
                </a:cxn>
                <a:cxn ang="0">
                  <a:pos x="789" y="148"/>
                </a:cxn>
                <a:cxn ang="0">
                  <a:pos x="783" y="154"/>
                </a:cxn>
                <a:cxn ang="0">
                  <a:pos x="556" y="228"/>
                </a:cxn>
                <a:cxn ang="0">
                  <a:pos x="394" y="294"/>
                </a:cxn>
                <a:cxn ang="0">
                  <a:pos x="107" y="462"/>
                </a:cxn>
                <a:cxn ang="0">
                  <a:pos x="0" y="536"/>
                </a:cxn>
                <a:cxn ang="0">
                  <a:pos x="3240" y="536"/>
                </a:cxn>
                <a:cxn ang="0">
                  <a:pos x="3132" y="469"/>
                </a:cxn>
                <a:cxn ang="0">
                  <a:pos x="3132" y="469"/>
                </a:cxn>
              </a:cxnLst>
              <a:rect l="0" t="0" r="r" b="b"/>
              <a:pathLst>
                <a:path w="3240" h="536">
                  <a:moveTo>
                    <a:pt x="3132" y="469"/>
                  </a:moveTo>
                  <a:lnTo>
                    <a:pt x="2995" y="395"/>
                  </a:lnTo>
                  <a:lnTo>
                    <a:pt x="2911" y="375"/>
                  </a:lnTo>
                  <a:lnTo>
                    <a:pt x="2678" y="228"/>
                  </a:lnTo>
                  <a:lnTo>
                    <a:pt x="2553" y="74"/>
                  </a:lnTo>
                  <a:lnTo>
                    <a:pt x="2457" y="7"/>
                  </a:lnTo>
                  <a:lnTo>
                    <a:pt x="2403" y="47"/>
                  </a:lnTo>
                  <a:lnTo>
                    <a:pt x="2289" y="74"/>
                  </a:lnTo>
                  <a:lnTo>
                    <a:pt x="2134" y="74"/>
                  </a:lnTo>
                  <a:lnTo>
                    <a:pt x="2044" y="128"/>
                  </a:lnTo>
                  <a:lnTo>
                    <a:pt x="1775" y="222"/>
                  </a:lnTo>
                  <a:lnTo>
                    <a:pt x="1602" y="181"/>
                  </a:lnTo>
                  <a:lnTo>
                    <a:pt x="1560" y="101"/>
                  </a:lnTo>
                  <a:lnTo>
                    <a:pt x="1542" y="87"/>
                  </a:lnTo>
                  <a:lnTo>
                    <a:pt x="1446" y="60"/>
                  </a:lnTo>
                  <a:lnTo>
                    <a:pt x="1375" y="74"/>
                  </a:lnTo>
                  <a:lnTo>
                    <a:pt x="1309" y="87"/>
                  </a:lnTo>
                  <a:lnTo>
                    <a:pt x="1243" y="13"/>
                  </a:lnTo>
                  <a:lnTo>
                    <a:pt x="1225" y="0"/>
                  </a:lnTo>
                  <a:lnTo>
                    <a:pt x="1189" y="0"/>
                  </a:lnTo>
                  <a:lnTo>
                    <a:pt x="1106" y="34"/>
                  </a:lnTo>
                  <a:lnTo>
                    <a:pt x="1106" y="34"/>
                  </a:lnTo>
                  <a:lnTo>
                    <a:pt x="1094" y="40"/>
                  </a:lnTo>
                  <a:lnTo>
                    <a:pt x="1070" y="54"/>
                  </a:lnTo>
                  <a:lnTo>
                    <a:pt x="1034" y="74"/>
                  </a:lnTo>
                  <a:lnTo>
                    <a:pt x="1004" y="74"/>
                  </a:lnTo>
                  <a:lnTo>
                    <a:pt x="986" y="74"/>
                  </a:lnTo>
                  <a:lnTo>
                    <a:pt x="956" y="81"/>
                  </a:lnTo>
                  <a:lnTo>
                    <a:pt x="920" y="94"/>
                  </a:lnTo>
                  <a:lnTo>
                    <a:pt x="884" y="107"/>
                  </a:lnTo>
                  <a:lnTo>
                    <a:pt x="843" y="128"/>
                  </a:lnTo>
                  <a:lnTo>
                    <a:pt x="813" y="141"/>
                  </a:lnTo>
                  <a:lnTo>
                    <a:pt x="789" y="148"/>
                  </a:lnTo>
                  <a:lnTo>
                    <a:pt x="783" y="154"/>
                  </a:lnTo>
                  <a:lnTo>
                    <a:pt x="556" y="228"/>
                  </a:lnTo>
                  <a:lnTo>
                    <a:pt x="394" y="294"/>
                  </a:lnTo>
                  <a:lnTo>
                    <a:pt x="107" y="462"/>
                  </a:lnTo>
                  <a:lnTo>
                    <a:pt x="0" y="536"/>
                  </a:lnTo>
                  <a:lnTo>
                    <a:pt x="3240" y="536"/>
                  </a:lnTo>
                  <a:lnTo>
                    <a:pt x="3132" y="469"/>
                  </a:lnTo>
                  <a:lnTo>
                    <a:pt x="3132" y="469"/>
                  </a:lnTo>
                  <a:close/>
                </a:path>
              </a:pathLst>
            </a:custGeom>
            <a:gradFill rotWithShape="0">
              <a:gsLst>
                <a:gs pos="0">
                  <a:schemeClr val="bg2">
                    <a:gamma/>
                    <a:tint val="66667"/>
                    <a:invGamma/>
                  </a:schemeClr>
                </a:gs>
                <a:gs pos="100000">
                  <a:schemeClr val="bg2"/>
                </a:gs>
              </a:gsLst>
              <a:lin ang="5400000" scaled="1"/>
            </a:gradFill>
            <a:ln w="9525">
              <a:noFill/>
              <a:round/>
              <a:headEnd/>
              <a:tailEnd/>
            </a:ln>
          </p:spPr>
          <p:txBody>
            <a:bodyPr/>
            <a:lstStyle/>
            <a:p>
              <a:pPr>
                <a:defRPr/>
              </a:pPr>
              <a:endParaRPr lang="en-US" dirty="0"/>
            </a:p>
          </p:txBody>
        </p:sp>
        <p:grpSp>
          <p:nvGrpSpPr>
            <p:cNvPr id="1042" name="Group 8"/>
            <p:cNvGrpSpPr>
              <a:grpSpLocks/>
            </p:cNvGrpSpPr>
            <p:nvPr userDrawn="1"/>
          </p:nvGrpSpPr>
          <p:grpSpPr bwMode="auto">
            <a:xfrm>
              <a:off x="2486" y="3792"/>
              <a:ext cx="2458" cy="540"/>
              <a:chOff x="2486" y="3792"/>
              <a:chExt cx="2458" cy="540"/>
            </a:xfrm>
          </p:grpSpPr>
          <p:sp>
            <p:nvSpPr>
              <p:cNvPr id="57353" name="Freeform 9"/>
              <p:cNvSpPr>
                <a:spLocks/>
              </p:cNvSpPr>
              <p:nvPr userDrawn="1"/>
            </p:nvSpPr>
            <p:spPr bwMode="ltGray">
              <a:xfrm>
                <a:off x="3948" y="3799"/>
                <a:ext cx="996" cy="533"/>
              </a:xfrm>
              <a:custGeom>
                <a:avLst/>
                <a:gdLst/>
                <a:ahLst/>
                <a:cxnLst>
                  <a:cxn ang="0">
                    <a:pos x="636" y="373"/>
                  </a:cxn>
                  <a:cxn ang="0">
                    <a:pos x="495" y="370"/>
                  </a:cxn>
                  <a:cxn ang="0">
                    <a:pos x="280" y="249"/>
                  </a:cxn>
                  <a:cxn ang="0">
                    <a:pos x="127" y="66"/>
                  </a:cxn>
                  <a:cxn ang="0">
                    <a:pos x="0" y="0"/>
                  </a:cxn>
                  <a:cxn ang="0">
                    <a:pos x="22" y="26"/>
                  </a:cxn>
                  <a:cxn ang="0">
                    <a:pos x="0" y="65"/>
                  </a:cxn>
                  <a:cxn ang="0">
                    <a:pos x="30" y="119"/>
                  </a:cxn>
                  <a:cxn ang="0">
                    <a:pos x="75" y="243"/>
                  </a:cxn>
                  <a:cxn ang="0">
                    <a:pos x="45" y="422"/>
                  </a:cxn>
                  <a:cxn ang="0">
                    <a:pos x="200" y="329"/>
                  </a:cxn>
                  <a:cxn ang="0">
                    <a:pos x="612" y="533"/>
                  </a:cxn>
                  <a:cxn ang="0">
                    <a:pos x="996" y="529"/>
                  </a:cxn>
                  <a:cxn ang="0">
                    <a:pos x="828" y="473"/>
                  </a:cxn>
                  <a:cxn ang="0">
                    <a:pos x="636" y="373"/>
                  </a:cxn>
                </a:cxnLst>
                <a:rect l="0" t="0" r="r" b="b"/>
                <a:pathLst>
                  <a:path w="996" h="533">
                    <a:moveTo>
                      <a:pt x="636" y="373"/>
                    </a:moveTo>
                    <a:lnTo>
                      <a:pt x="495" y="370"/>
                    </a:lnTo>
                    <a:lnTo>
                      <a:pt x="280" y="249"/>
                    </a:lnTo>
                    <a:lnTo>
                      <a:pt x="127" y="66"/>
                    </a:lnTo>
                    <a:lnTo>
                      <a:pt x="0" y="0"/>
                    </a:lnTo>
                    <a:lnTo>
                      <a:pt x="22" y="26"/>
                    </a:lnTo>
                    <a:lnTo>
                      <a:pt x="0" y="65"/>
                    </a:lnTo>
                    <a:lnTo>
                      <a:pt x="30" y="119"/>
                    </a:lnTo>
                    <a:lnTo>
                      <a:pt x="75" y="243"/>
                    </a:lnTo>
                    <a:lnTo>
                      <a:pt x="45" y="422"/>
                    </a:lnTo>
                    <a:lnTo>
                      <a:pt x="200" y="329"/>
                    </a:lnTo>
                    <a:lnTo>
                      <a:pt x="612" y="533"/>
                    </a:lnTo>
                    <a:lnTo>
                      <a:pt x="996" y="529"/>
                    </a:lnTo>
                    <a:lnTo>
                      <a:pt x="828" y="473"/>
                    </a:lnTo>
                    <a:lnTo>
                      <a:pt x="636" y="373"/>
                    </a:lnTo>
                    <a:close/>
                  </a:path>
                </a:pathLst>
              </a:custGeom>
              <a:solidFill>
                <a:schemeClr val="bg2"/>
              </a:solidFill>
              <a:ln w="9525">
                <a:noFill/>
                <a:round/>
                <a:headEnd/>
                <a:tailEnd/>
              </a:ln>
            </p:spPr>
            <p:txBody>
              <a:bodyPr/>
              <a:lstStyle/>
              <a:p>
                <a:pPr>
                  <a:defRPr/>
                </a:pPr>
                <a:endParaRPr lang="en-US" dirty="0"/>
              </a:p>
            </p:txBody>
          </p:sp>
          <p:sp>
            <p:nvSpPr>
              <p:cNvPr id="57354" name="Freeform 10"/>
              <p:cNvSpPr>
                <a:spLocks/>
              </p:cNvSpPr>
              <p:nvPr userDrawn="1"/>
            </p:nvSpPr>
            <p:spPr bwMode="ltGray">
              <a:xfrm>
                <a:off x="2677" y="3792"/>
                <a:ext cx="186" cy="395"/>
              </a:xfrm>
              <a:custGeom>
                <a:avLst/>
                <a:gdLst/>
                <a:ahLst/>
                <a:cxnLst>
                  <a:cxn ang="0">
                    <a:pos x="36" y="0"/>
                  </a:cxn>
                  <a:cxn ang="0">
                    <a:pos x="54" y="18"/>
                  </a:cxn>
                  <a:cxn ang="0">
                    <a:pos x="24" y="30"/>
                  </a:cxn>
                  <a:cxn ang="0">
                    <a:pos x="18" y="66"/>
                  </a:cxn>
                  <a:cxn ang="0">
                    <a:pos x="42" y="114"/>
                  </a:cxn>
                  <a:cxn ang="0">
                    <a:pos x="48" y="162"/>
                  </a:cxn>
                  <a:cxn ang="0">
                    <a:pos x="0" y="353"/>
                  </a:cxn>
                  <a:cxn ang="0">
                    <a:pos x="54" y="233"/>
                  </a:cxn>
                  <a:cxn ang="0">
                    <a:pos x="84" y="216"/>
                  </a:cxn>
                  <a:cxn ang="0">
                    <a:pos x="126" y="126"/>
                  </a:cxn>
                  <a:cxn ang="0">
                    <a:pos x="144" y="120"/>
                  </a:cxn>
                  <a:cxn ang="0">
                    <a:pos x="144" y="90"/>
                  </a:cxn>
                  <a:cxn ang="0">
                    <a:pos x="186" y="66"/>
                  </a:cxn>
                  <a:cxn ang="0">
                    <a:pos x="162" y="60"/>
                  </a:cxn>
                  <a:cxn ang="0">
                    <a:pos x="36" y="0"/>
                  </a:cxn>
                  <a:cxn ang="0">
                    <a:pos x="36" y="0"/>
                  </a:cxn>
                </a:cxnLst>
                <a:rect l="0" t="0" r="r" b="b"/>
                <a:pathLst>
                  <a:path w="186" h="353">
                    <a:moveTo>
                      <a:pt x="36" y="0"/>
                    </a:moveTo>
                    <a:lnTo>
                      <a:pt x="54" y="18"/>
                    </a:lnTo>
                    <a:lnTo>
                      <a:pt x="24" y="30"/>
                    </a:lnTo>
                    <a:lnTo>
                      <a:pt x="18" y="66"/>
                    </a:lnTo>
                    <a:lnTo>
                      <a:pt x="42" y="114"/>
                    </a:lnTo>
                    <a:lnTo>
                      <a:pt x="48" y="162"/>
                    </a:lnTo>
                    <a:lnTo>
                      <a:pt x="0" y="353"/>
                    </a:lnTo>
                    <a:lnTo>
                      <a:pt x="54" y="233"/>
                    </a:lnTo>
                    <a:lnTo>
                      <a:pt x="84" y="216"/>
                    </a:lnTo>
                    <a:lnTo>
                      <a:pt x="126" y="126"/>
                    </a:lnTo>
                    <a:lnTo>
                      <a:pt x="144" y="120"/>
                    </a:lnTo>
                    <a:lnTo>
                      <a:pt x="144" y="90"/>
                    </a:lnTo>
                    <a:lnTo>
                      <a:pt x="186" y="66"/>
                    </a:lnTo>
                    <a:lnTo>
                      <a:pt x="162" y="60"/>
                    </a:lnTo>
                    <a:lnTo>
                      <a:pt x="36" y="0"/>
                    </a:lnTo>
                    <a:lnTo>
                      <a:pt x="36" y="0"/>
                    </a:lnTo>
                    <a:close/>
                  </a:path>
                </a:pathLst>
              </a:custGeom>
              <a:solidFill>
                <a:schemeClr val="bg2"/>
              </a:solidFill>
              <a:ln w="9525">
                <a:noFill/>
                <a:round/>
                <a:headEnd/>
                <a:tailEnd/>
              </a:ln>
            </p:spPr>
            <p:txBody>
              <a:bodyPr/>
              <a:lstStyle/>
              <a:p>
                <a:pPr>
                  <a:defRPr/>
                </a:pPr>
                <a:endParaRPr lang="en-US" dirty="0"/>
              </a:p>
            </p:txBody>
          </p:sp>
          <p:sp>
            <p:nvSpPr>
              <p:cNvPr id="57355" name="Freeform 11"/>
              <p:cNvSpPr>
                <a:spLocks/>
              </p:cNvSpPr>
              <p:nvPr userDrawn="1"/>
            </p:nvSpPr>
            <p:spPr bwMode="ltGray">
              <a:xfrm>
                <a:off x="3030" y="3893"/>
                <a:ext cx="378" cy="271"/>
              </a:xfrm>
              <a:custGeom>
                <a:avLst/>
                <a:gdLst/>
                <a:ahLst/>
                <a:cxnLst>
                  <a:cxn ang="0">
                    <a:pos x="18" y="0"/>
                  </a:cxn>
                  <a:cxn ang="0">
                    <a:pos x="12" y="13"/>
                  </a:cxn>
                  <a:cxn ang="0">
                    <a:pos x="0" y="40"/>
                  </a:cxn>
                  <a:cxn ang="0">
                    <a:pos x="60" y="121"/>
                  </a:cxn>
                  <a:cxn ang="0">
                    <a:pos x="310" y="271"/>
                  </a:cxn>
                  <a:cxn ang="0">
                    <a:pos x="290" y="139"/>
                  </a:cxn>
                  <a:cxn ang="0">
                    <a:pos x="378" y="76"/>
                  </a:cxn>
                  <a:cxn ang="0">
                    <a:pos x="251" y="94"/>
                  </a:cxn>
                  <a:cxn ang="0">
                    <a:pos x="90" y="54"/>
                  </a:cxn>
                  <a:cxn ang="0">
                    <a:pos x="18" y="0"/>
                  </a:cxn>
                  <a:cxn ang="0">
                    <a:pos x="18" y="0"/>
                  </a:cxn>
                </a:cxnLst>
                <a:rect l="0" t="0" r="r" b="b"/>
                <a:pathLst>
                  <a:path w="378" h="271">
                    <a:moveTo>
                      <a:pt x="18" y="0"/>
                    </a:moveTo>
                    <a:lnTo>
                      <a:pt x="12" y="13"/>
                    </a:lnTo>
                    <a:lnTo>
                      <a:pt x="0" y="40"/>
                    </a:lnTo>
                    <a:lnTo>
                      <a:pt x="60" y="121"/>
                    </a:lnTo>
                    <a:lnTo>
                      <a:pt x="310" y="271"/>
                    </a:lnTo>
                    <a:lnTo>
                      <a:pt x="290" y="139"/>
                    </a:lnTo>
                    <a:lnTo>
                      <a:pt x="378" y="76"/>
                    </a:lnTo>
                    <a:lnTo>
                      <a:pt x="251" y="94"/>
                    </a:lnTo>
                    <a:lnTo>
                      <a:pt x="90" y="54"/>
                    </a:lnTo>
                    <a:lnTo>
                      <a:pt x="18" y="0"/>
                    </a:lnTo>
                    <a:lnTo>
                      <a:pt x="18" y="0"/>
                    </a:lnTo>
                    <a:close/>
                  </a:path>
                </a:pathLst>
              </a:custGeom>
              <a:solidFill>
                <a:schemeClr val="bg2"/>
              </a:solidFill>
              <a:ln w="9525">
                <a:noFill/>
                <a:round/>
                <a:headEnd/>
                <a:tailEnd/>
              </a:ln>
            </p:spPr>
            <p:txBody>
              <a:bodyPr/>
              <a:lstStyle/>
              <a:p>
                <a:pPr>
                  <a:defRPr/>
                </a:pPr>
                <a:endParaRPr lang="en-US" dirty="0"/>
              </a:p>
            </p:txBody>
          </p:sp>
          <p:sp>
            <p:nvSpPr>
              <p:cNvPr id="57356" name="Freeform 12"/>
              <p:cNvSpPr>
                <a:spLocks/>
              </p:cNvSpPr>
              <p:nvPr userDrawn="1"/>
            </p:nvSpPr>
            <p:spPr bwMode="ltGray">
              <a:xfrm>
                <a:off x="3628" y="3866"/>
                <a:ext cx="155" cy="74"/>
              </a:xfrm>
              <a:custGeom>
                <a:avLst/>
                <a:gdLst/>
                <a:ahLst/>
                <a:cxnLst>
                  <a:cxn ang="0">
                    <a:pos x="114" y="0"/>
                  </a:cxn>
                  <a:cxn ang="0">
                    <a:pos x="0" y="0"/>
                  </a:cxn>
                  <a:cxn ang="0">
                    <a:pos x="0" y="0"/>
                  </a:cxn>
                  <a:cxn ang="0">
                    <a:pos x="6" y="6"/>
                  </a:cxn>
                  <a:cxn ang="0">
                    <a:pos x="6" y="18"/>
                  </a:cxn>
                  <a:cxn ang="0">
                    <a:pos x="0" y="24"/>
                  </a:cxn>
                  <a:cxn ang="0">
                    <a:pos x="78" y="60"/>
                  </a:cxn>
                  <a:cxn ang="0">
                    <a:pos x="96" y="42"/>
                  </a:cxn>
                  <a:cxn ang="0">
                    <a:pos x="155" y="66"/>
                  </a:cxn>
                  <a:cxn ang="0">
                    <a:pos x="126" y="24"/>
                  </a:cxn>
                  <a:cxn ang="0">
                    <a:pos x="149" y="0"/>
                  </a:cxn>
                  <a:cxn ang="0">
                    <a:pos x="114" y="0"/>
                  </a:cxn>
                  <a:cxn ang="0">
                    <a:pos x="114" y="0"/>
                  </a:cxn>
                </a:cxnLst>
                <a:rect l="0" t="0" r="r" b="b"/>
                <a:pathLst>
                  <a:path w="155" h="66">
                    <a:moveTo>
                      <a:pt x="114" y="0"/>
                    </a:moveTo>
                    <a:lnTo>
                      <a:pt x="0" y="0"/>
                    </a:lnTo>
                    <a:lnTo>
                      <a:pt x="0" y="0"/>
                    </a:lnTo>
                    <a:lnTo>
                      <a:pt x="6" y="6"/>
                    </a:lnTo>
                    <a:lnTo>
                      <a:pt x="6" y="18"/>
                    </a:lnTo>
                    <a:lnTo>
                      <a:pt x="0" y="24"/>
                    </a:lnTo>
                    <a:lnTo>
                      <a:pt x="78" y="60"/>
                    </a:lnTo>
                    <a:lnTo>
                      <a:pt x="96" y="42"/>
                    </a:lnTo>
                    <a:lnTo>
                      <a:pt x="155" y="66"/>
                    </a:lnTo>
                    <a:lnTo>
                      <a:pt x="126" y="24"/>
                    </a:lnTo>
                    <a:lnTo>
                      <a:pt x="149" y="0"/>
                    </a:lnTo>
                    <a:lnTo>
                      <a:pt x="114" y="0"/>
                    </a:lnTo>
                    <a:lnTo>
                      <a:pt x="114" y="0"/>
                    </a:lnTo>
                    <a:close/>
                  </a:path>
                </a:pathLst>
              </a:custGeom>
              <a:solidFill>
                <a:schemeClr val="bg2"/>
              </a:solidFill>
              <a:ln w="9525">
                <a:noFill/>
                <a:round/>
                <a:headEnd/>
                <a:tailEnd/>
              </a:ln>
            </p:spPr>
            <p:txBody>
              <a:bodyPr/>
              <a:lstStyle/>
              <a:p>
                <a:pPr>
                  <a:defRPr/>
                </a:pPr>
                <a:endParaRPr lang="en-US" dirty="0"/>
              </a:p>
            </p:txBody>
          </p:sp>
          <p:sp>
            <p:nvSpPr>
              <p:cNvPr id="57357" name="Freeform 13"/>
              <p:cNvSpPr>
                <a:spLocks/>
              </p:cNvSpPr>
              <p:nvPr userDrawn="1"/>
            </p:nvSpPr>
            <p:spPr bwMode="ltGray">
              <a:xfrm>
                <a:off x="2486" y="3859"/>
                <a:ext cx="42" cy="81"/>
              </a:xfrm>
              <a:custGeom>
                <a:avLst/>
                <a:gdLst/>
                <a:ahLst/>
                <a:cxnLst>
                  <a:cxn ang="0">
                    <a:pos x="6" y="36"/>
                  </a:cxn>
                  <a:cxn ang="0">
                    <a:pos x="0" y="18"/>
                  </a:cxn>
                  <a:cxn ang="0">
                    <a:pos x="12" y="6"/>
                  </a:cxn>
                  <a:cxn ang="0">
                    <a:pos x="0" y="6"/>
                  </a:cxn>
                  <a:cxn ang="0">
                    <a:pos x="12" y="6"/>
                  </a:cxn>
                  <a:cxn ang="0">
                    <a:pos x="24" y="6"/>
                  </a:cxn>
                  <a:cxn ang="0">
                    <a:pos x="36" y="6"/>
                  </a:cxn>
                  <a:cxn ang="0">
                    <a:pos x="42" y="0"/>
                  </a:cxn>
                  <a:cxn ang="0">
                    <a:pos x="30" y="18"/>
                  </a:cxn>
                  <a:cxn ang="0">
                    <a:pos x="42" y="48"/>
                  </a:cxn>
                  <a:cxn ang="0">
                    <a:pos x="12" y="72"/>
                  </a:cxn>
                  <a:cxn ang="0">
                    <a:pos x="6" y="36"/>
                  </a:cxn>
                  <a:cxn ang="0">
                    <a:pos x="6" y="36"/>
                  </a:cxn>
                </a:cxnLst>
                <a:rect l="0" t="0" r="r" b="b"/>
                <a:pathLst>
                  <a:path w="42" h="72">
                    <a:moveTo>
                      <a:pt x="6" y="36"/>
                    </a:moveTo>
                    <a:lnTo>
                      <a:pt x="0" y="18"/>
                    </a:lnTo>
                    <a:lnTo>
                      <a:pt x="12" y="6"/>
                    </a:lnTo>
                    <a:lnTo>
                      <a:pt x="0" y="6"/>
                    </a:lnTo>
                    <a:lnTo>
                      <a:pt x="12" y="6"/>
                    </a:lnTo>
                    <a:lnTo>
                      <a:pt x="24" y="6"/>
                    </a:lnTo>
                    <a:lnTo>
                      <a:pt x="36" y="6"/>
                    </a:lnTo>
                    <a:lnTo>
                      <a:pt x="42" y="0"/>
                    </a:lnTo>
                    <a:lnTo>
                      <a:pt x="30" y="18"/>
                    </a:lnTo>
                    <a:lnTo>
                      <a:pt x="42" y="48"/>
                    </a:lnTo>
                    <a:lnTo>
                      <a:pt x="12" y="72"/>
                    </a:lnTo>
                    <a:lnTo>
                      <a:pt x="6" y="36"/>
                    </a:lnTo>
                    <a:lnTo>
                      <a:pt x="6" y="36"/>
                    </a:lnTo>
                    <a:close/>
                  </a:path>
                </a:pathLst>
              </a:custGeom>
              <a:solidFill>
                <a:schemeClr val="bg2"/>
              </a:solidFill>
              <a:ln w="9525">
                <a:noFill/>
                <a:round/>
                <a:headEnd/>
                <a:tailEnd/>
              </a:ln>
            </p:spPr>
            <p:txBody>
              <a:bodyPr/>
              <a:lstStyle/>
              <a:p>
                <a:pPr>
                  <a:defRPr/>
                </a:pPr>
                <a:endParaRPr lang="en-US" dirty="0"/>
              </a:p>
            </p:txBody>
          </p:sp>
        </p:grpSp>
        <p:sp>
          <p:nvSpPr>
            <p:cNvPr id="57358" name="Freeform 14"/>
            <p:cNvSpPr>
              <a:spLocks/>
            </p:cNvSpPr>
            <p:nvPr userDrawn="1"/>
          </p:nvSpPr>
          <p:spPr bwMode="ltGray">
            <a:xfrm>
              <a:off x="0" y="3792"/>
              <a:ext cx="3976" cy="535"/>
            </a:xfrm>
            <a:custGeom>
              <a:avLst/>
              <a:gdLst/>
              <a:ahLst/>
              <a:cxnLst>
                <a:cxn ang="0">
                  <a:pos x="3976" y="527"/>
                </a:cxn>
                <a:cxn ang="0">
                  <a:pos x="3970" y="527"/>
                </a:cxn>
                <a:cxn ang="0">
                  <a:pos x="3844" y="509"/>
                </a:cxn>
                <a:cxn ang="0">
                  <a:pos x="2487" y="305"/>
                </a:cxn>
                <a:cxn ang="0">
                  <a:pos x="2039" y="36"/>
                </a:cxn>
                <a:cxn ang="0">
                  <a:pos x="1907" y="24"/>
                </a:cxn>
                <a:cxn ang="0">
                  <a:pos x="1883" y="54"/>
                </a:cxn>
                <a:cxn ang="0">
                  <a:pos x="1859" y="54"/>
                </a:cxn>
                <a:cxn ang="0">
                  <a:pos x="1830" y="30"/>
                </a:cxn>
                <a:cxn ang="0">
                  <a:pos x="1704" y="102"/>
                </a:cxn>
                <a:cxn ang="0">
                  <a:pos x="1608" y="126"/>
                </a:cxn>
                <a:cxn ang="0">
                  <a:pos x="1561" y="132"/>
                </a:cxn>
                <a:cxn ang="0">
                  <a:pos x="1495" y="102"/>
                </a:cxn>
                <a:cxn ang="0">
                  <a:pos x="1357" y="126"/>
                </a:cxn>
                <a:cxn ang="0">
                  <a:pos x="1285" y="24"/>
                </a:cxn>
                <a:cxn ang="0">
                  <a:pos x="1280" y="18"/>
                </a:cxn>
                <a:cxn ang="0">
                  <a:pos x="1262" y="12"/>
                </a:cxn>
                <a:cxn ang="0">
                  <a:pos x="1238" y="6"/>
                </a:cxn>
                <a:cxn ang="0">
                  <a:pos x="1220" y="0"/>
                </a:cxn>
                <a:cxn ang="0">
                  <a:pos x="1196" y="0"/>
                </a:cxn>
                <a:cxn ang="0">
                  <a:pos x="1166" y="0"/>
                </a:cxn>
                <a:cxn ang="0">
                  <a:pos x="1142" y="0"/>
                </a:cxn>
                <a:cxn ang="0">
                  <a:pos x="1136" y="0"/>
                </a:cxn>
                <a:cxn ang="0">
                  <a:pos x="1130" y="0"/>
                </a:cxn>
                <a:cxn ang="0">
                  <a:pos x="1124" y="6"/>
                </a:cxn>
                <a:cxn ang="0">
                  <a:pos x="1118" y="12"/>
                </a:cxn>
                <a:cxn ang="0">
                  <a:pos x="1100" y="18"/>
                </a:cxn>
                <a:cxn ang="0">
                  <a:pos x="1088" y="18"/>
                </a:cxn>
                <a:cxn ang="0">
                  <a:pos x="1070" y="24"/>
                </a:cxn>
                <a:cxn ang="0">
                  <a:pos x="1052" y="30"/>
                </a:cxn>
                <a:cxn ang="0">
                  <a:pos x="1034" y="36"/>
                </a:cxn>
                <a:cxn ang="0">
                  <a:pos x="1028" y="42"/>
                </a:cxn>
                <a:cxn ang="0">
                  <a:pos x="969" y="60"/>
                </a:cxn>
                <a:cxn ang="0">
                  <a:pos x="921" y="72"/>
                </a:cxn>
                <a:cxn ang="0">
                  <a:pos x="855" y="48"/>
                </a:cxn>
                <a:cxn ang="0">
                  <a:pos x="825" y="48"/>
                </a:cxn>
                <a:cxn ang="0">
                  <a:pos x="759" y="72"/>
                </a:cxn>
                <a:cxn ang="0">
                  <a:pos x="735" y="72"/>
                </a:cxn>
                <a:cxn ang="0">
                  <a:pos x="706" y="60"/>
                </a:cxn>
                <a:cxn ang="0">
                  <a:pos x="640" y="60"/>
                </a:cxn>
                <a:cxn ang="0">
                  <a:pos x="544" y="72"/>
                </a:cxn>
                <a:cxn ang="0">
                  <a:pos x="389" y="18"/>
                </a:cxn>
                <a:cxn ang="0">
                  <a:pos x="323" y="60"/>
                </a:cxn>
                <a:cxn ang="0">
                  <a:pos x="317" y="60"/>
                </a:cxn>
                <a:cxn ang="0">
                  <a:pos x="305" y="72"/>
                </a:cxn>
                <a:cxn ang="0">
                  <a:pos x="287" y="78"/>
                </a:cxn>
                <a:cxn ang="0">
                  <a:pos x="263" y="90"/>
                </a:cxn>
                <a:cxn ang="0">
                  <a:pos x="203" y="120"/>
                </a:cxn>
                <a:cxn ang="0">
                  <a:pos x="149" y="150"/>
                </a:cxn>
                <a:cxn ang="0">
                  <a:pos x="78" y="168"/>
                </a:cxn>
                <a:cxn ang="0">
                  <a:pos x="0" y="180"/>
                </a:cxn>
                <a:cxn ang="0">
                  <a:pos x="0" y="527"/>
                </a:cxn>
                <a:cxn ang="0">
                  <a:pos x="1010" y="527"/>
                </a:cxn>
                <a:cxn ang="0">
                  <a:pos x="3725" y="527"/>
                </a:cxn>
                <a:cxn ang="0">
                  <a:pos x="3976" y="527"/>
                </a:cxn>
                <a:cxn ang="0">
                  <a:pos x="3976" y="527"/>
                </a:cxn>
              </a:cxnLst>
              <a:rect l="0" t="0" r="r" b="b"/>
              <a:pathLst>
                <a:path w="3976" h="527">
                  <a:moveTo>
                    <a:pt x="3976" y="527"/>
                  </a:moveTo>
                  <a:lnTo>
                    <a:pt x="3970" y="527"/>
                  </a:lnTo>
                  <a:lnTo>
                    <a:pt x="3844" y="509"/>
                  </a:lnTo>
                  <a:lnTo>
                    <a:pt x="2487" y="305"/>
                  </a:lnTo>
                  <a:lnTo>
                    <a:pt x="2039" y="36"/>
                  </a:lnTo>
                  <a:lnTo>
                    <a:pt x="1907" y="24"/>
                  </a:lnTo>
                  <a:lnTo>
                    <a:pt x="1883" y="54"/>
                  </a:lnTo>
                  <a:lnTo>
                    <a:pt x="1859" y="54"/>
                  </a:lnTo>
                  <a:lnTo>
                    <a:pt x="1830" y="30"/>
                  </a:lnTo>
                  <a:lnTo>
                    <a:pt x="1704" y="102"/>
                  </a:lnTo>
                  <a:lnTo>
                    <a:pt x="1608" y="126"/>
                  </a:lnTo>
                  <a:lnTo>
                    <a:pt x="1561" y="132"/>
                  </a:lnTo>
                  <a:lnTo>
                    <a:pt x="1495" y="102"/>
                  </a:lnTo>
                  <a:lnTo>
                    <a:pt x="1357" y="126"/>
                  </a:lnTo>
                  <a:lnTo>
                    <a:pt x="1285" y="24"/>
                  </a:lnTo>
                  <a:lnTo>
                    <a:pt x="1280" y="18"/>
                  </a:lnTo>
                  <a:lnTo>
                    <a:pt x="1262" y="12"/>
                  </a:lnTo>
                  <a:lnTo>
                    <a:pt x="1238" y="6"/>
                  </a:lnTo>
                  <a:lnTo>
                    <a:pt x="1220" y="0"/>
                  </a:lnTo>
                  <a:lnTo>
                    <a:pt x="1196" y="0"/>
                  </a:lnTo>
                  <a:lnTo>
                    <a:pt x="1166" y="0"/>
                  </a:lnTo>
                  <a:lnTo>
                    <a:pt x="1142" y="0"/>
                  </a:lnTo>
                  <a:lnTo>
                    <a:pt x="1136" y="0"/>
                  </a:lnTo>
                  <a:lnTo>
                    <a:pt x="1130" y="0"/>
                  </a:lnTo>
                  <a:lnTo>
                    <a:pt x="1124" y="6"/>
                  </a:lnTo>
                  <a:lnTo>
                    <a:pt x="1118" y="12"/>
                  </a:lnTo>
                  <a:lnTo>
                    <a:pt x="1100" y="18"/>
                  </a:lnTo>
                  <a:lnTo>
                    <a:pt x="1088" y="18"/>
                  </a:lnTo>
                  <a:lnTo>
                    <a:pt x="1070" y="24"/>
                  </a:lnTo>
                  <a:lnTo>
                    <a:pt x="1052" y="30"/>
                  </a:lnTo>
                  <a:lnTo>
                    <a:pt x="1034" y="36"/>
                  </a:lnTo>
                  <a:lnTo>
                    <a:pt x="1028" y="42"/>
                  </a:lnTo>
                  <a:lnTo>
                    <a:pt x="969" y="60"/>
                  </a:lnTo>
                  <a:lnTo>
                    <a:pt x="921" y="72"/>
                  </a:lnTo>
                  <a:lnTo>
                    <a:pt x="855" y="48"/>
                  </a:lnTo>
                  <a:lnTo>
                    <a:pt x="825" y="48"/>
                  </a:lnTo>
                  <a:lnTo>
                    <a:pt x="759" y="72"/>
                  </a:lnTo>
                  <a:lnTo>
                    <a:pt x="735" y="72"/>
                  </a:lnTo>
                  <a:lnTo>
                    <a:pt x="706" y="60"/>
                  </a:lnTo>
                  <a:lnTo>
                    <a:pt x="640" y="60"/>
                  </a:lnTo>
                  <a:lnTo>
                    <a:pt x="544" y="72"/>
                  </a:lnTo>
                  <a:lnTo>
                    <a:pt x="389" y="18"/>
                  </a:lnTo>
                  <a:lnTo>
                    <a:pt x="323" y="60"/>
                  </a:lnTo>
                  <a:lnTo>
                    <a:pt x="317" y="60"/>
                  </a:lnTo>
                  <a:lnTo>
                    <a:pt x="305" y="72"/>
                  </a:lnTo>
                  <a:lnTo>
                    <a:pt x="287" y="78"/>
                  </a:lnTo>
                  <a:lnTo>
                    <a:pt x="263" y="90"/>
                  </a:lnTo>
                  <a:lnTo>
                    <a:pt x="203" y="120"/>
                  </a:lnTo>
                  <a:lnTo>
                    <a:pt x="149" y="150"/>
                  </a:lnTo>
                  <a:lnTo>
                    <a:pt x="78" y="168"/>
                  </a:lnTo>
                  <a:lnTo>
                    <a:pt x="0" y="180"/>
                  </a:lnTo>
                  <a:lnTo>
                    <a:pt x="0" y="527"/>
                  </a:lnTo>
                  <a:lnTo>
                    <a:pt x="1010" y="527"/>
                  </a:lnTo>
                  <a:lnTo>
                    <a:pt x="3725" y="527"/>
                  </a:lnTo>
                  <a:lnTo>
                    <a:pt x="3976" y="527"/>
                  </a:lnTo>
                  <a:lnTo>
                    <a:pt x="3976" y="527"/>
                  </a:lnTo>
                  <a:close/>
                </a:path>
              </a:pathLst>
            </a:custGeom>
            <a:gradFill rotWithShape="0">
              <a:gsLst>
                <a:gs pos="0">
                  <a:schemeClr val="bg2">
                    <a:gamma/>
                    <a:tint val="75686"/>
                    <a:invGamma/>
                  </a:schemeClr>
                </a:gs>
                <a:gs pos="100000">
                  <a:schemeClr val="bg2"/>
                </a:gs>
              </a:gsLst>
              <a:lin ang="5400000" scaled="1"/>
            </a:gradFill>
            <a:ln w="9525">
              <a:noFill/>
              <a:round/>
              <a:headEnd/>
              <a:tailEnd/>
            </a:ln>
          </p:spPr>
          <p:txBody>
            <a:bodyPr/>
            <a:lstStyle/>
            <a:p>
              <a:pPr>
                <a:defRPr/>
              </a:pPr>
              <a:endParaRPr lang="en-US" dirty="0"/>
            </a:p>
          </p:txBody>
        </p:sp>
      </p:grpSp>
      <p:grpSp>
        <p:nvGrpSpPr>
          <p:cNvPr id="1029" name="Group 15"/>
          <p:cNvGrpSpPr>
            <a:grpSpLocks/>
          </p:cNvGrpSpPr>
          <p:nvPr/>
        </p:nvGrpSpPr>
        <p:grpSpPr bwMode="auto">
          <a:xfrm>
            <a:off x="836085" y="6021388"/>
            <a:ext cx="7579783" cy="849312"/>
            <a:chOff x="395" y="3793"/>
            <a:chExt cx="3581" cy="535"/>
          </a:xfrm>
        </p:grpSpPr>
        <p:sp>
          <p:nvSpPr>
            <p:cNvPr id="57360" name="Freeform 16"/>
            <p:cNvSpPr>
              <a:spLocks/>
            </p:cNvSpPr>
            <p:nvPr/>
          </p:nvSpPr>
          <p:spPr bwMode="auto">
            <a:xfrm>
              <a:off x="1196" y="3793"/>
              <a:ext cx="365" cy="291"/>
            </a:xfrm>
            <a:custGeom>
              <a:avLst/>
              <a:gdLst/>
              <a:ahLst/>
              <a:cxnLst>
                <a:cxn ang="0">
                  <a:pos x="24" y="24"/>
                </a:cxn>
                <a:cxn ang="0">
                  <a:pos x="0" y="60"/>
                </a:cxn>
                <a:cxn ang="0">
                  <a:pos x="66" y="108"/>
                </a:cxn>
                <a:cxn ang="0">
                  <a:pos x="143" y="180"/>
                </a:cxn>
                <a:cxn ang="0">
                  <a:pos x="191" y="168"/>
                </a:cxn>
                <a:cxn ang="0">
                  <a:pos x="341" y="287"/>
                </a:cxn>
                <a:cxn ang="0">
                  <a:pos x="305" y="174"/>
                </a:cxn>
                <a:cxn ang="0">
                  <a:pos x="365" y="132"/>
                </a:cxn>
                <a:cxn ang="0">
                  <a:pos x="359" y="126"/>
                </a:cxn>
                <a:cxn ang="0">
                  <a:pos x="335" y="114"/>
                </a:cxn>
                <a:cxn ang="0">
                  <a:pos x="299" y="90"/>
                </a:cxn>
                <a:cxn ang="0">
                  <a:pos x="257" y="72"/>
                </a:cxn>
                <a:cxn ang="0">
                  <a:pos x="215" y="54"/>
                </a:cxn>
                <a:cxn ang="0">
                  <a:pos x="173" y="36"/>
                </a:cxn>
                <a:cxn ang="0">
                  <a:pos x="143" y="24"/>
                </a:cxn>
                <a:cxn ang="0">
                  <a:pos x="131" y="18"/>
                </a:cxn>
                <a:cxn ang="0">
                  <a:pos x="107" y="18"/>
                </a:cxn>
                <a:cxn ang="0">
                  <a:pos x="95" y="18"/>
                </a:cxn>
                <a:cxn ang="0">
                  <a:pos x="72" y="12"/>
                </a:cxn>
                <a:cxn ang="0">
                  <a:pos x="66" y="12"/>
                </a:cxn>
                <a:cxn ang="0">
                  <a:pos x="54" y="6"/>
                </a:cxn>
                <a:cxn ang="0">
                  <a:pos x="42" y="0"/>
                </a:cxn>
                <a:cxn ang="0">
                  <a:pos x="30" y="0"/>
                </a:cxn>
                <a:cxn ang="0">
                  <a:pos x="24" y="24"/>
                </a:cxn>
                <a:cxn ang="0">
                  <a:pos x="24" y="24"/>
                </a:cxn>
              </a:cxnLst>
              <a:rect l="0" t="0" r="r" b="b"/>
              <a:pathLst>
                <a:path w="365" h="287">
                  <a:moveTo>
                    <a:pt x="24" y="24"/>
                  </a:moveTo>
                  <a:lnTo>
                    <a:pt x="0" y="60"/>
                  </a:lnTo>
                  <a:lnTo>
                    <a:pt x="66" y="108"/>
                  </a:lnTo>
                  <a:lnTo>
                    <a:pt x="143" y="180"/>
                  </a:lnTo>
                  <a:lnTo>
                    <a:pt x="191" y="168"/>
                  </a:lnTo>
                  <a:lnTo>
                    <a:pt x="341" y="287"/>
                  </a:lnTo>
                  <a:lnTo>
                    <a:pt x="305" y="174"/>
                  </a:lnTo>
                  <a:lnTo>
                    <a:pt x="365" y="132"/>
                  </a:lnTo>
                  <a:lnTo>
                    <a:pt x="359" y="126"/>
                  </a:lnTo>
                  <a:lnTo>
                    <a:pt x="335" y="114"/>
                  </a:lnTo>
                  <a:lnTo>
                    <a:pt x="299" y="90"/>
                  </a:lnTo>
                  <a:lnTo>
                    <a:pt x="257" y="72"/>
                  </a:lnTo>
                  <a:lnTo>
                    <a:pt x="215" y="54"/>
                  </a:lnTo>
                  <a:lnTo>
                    <a:pt x="173" y="36"/>
                  </a:lnTo>
                  <a:lnTo>
                    <a:pt x="143" y="24"/>
                  </a:lnTo>
                  <a:lnTo>
                    <a:pt x="131" y="18"/>
                  </a:lnTo>
                  <a:lnTo>
                    <a:pt x="107" y="18"/>
                  </a:lnTo>
                  <a:lnTo>
                    <a:pt x="95" y="18"/>
                  </a:lnTo>
                  <a:lnTo>
                    <a:pt x="72" y="12"/>
                  </a:lnTo>
                  <a:lnTo>
                    <a:pt x="66" y="12"/>
                  </a:lnTo>
                  <a:lnTo>
                    <a:pt x="54" y="6"/>
                  </a:lnTo>
                  <a:lnTo>
                    <a:pt x="42" y="0"/>
                  </a:lnTo>
                  <a:lnTo>
                    <a:pt x="30" y="0"/>
                  </a:lnTo>
                  <a:lnTo>
                    <a:pt x="24" y="24"/>
                  </a:lnTo>
                  <a:lnTo>
                    <a:pt x="24" y="24"/>
                  </a:lnTo>
                  <a:close/>
                </a:path>
              </a:pathLst>
            </a:custGeom>
            <a:solidFill>
              <a:schemeClr val="bg2"/>
            </a:solidFill>
            <a:ln w="9525">
              <a:noFill/>
              <a:round/>
              <a:headEnd/>
              <a:tailEnd/>
            </a:ln>
          </p:spPr>
          <p:txBody>
            <a:bodyPr/>
            <a:lstStyle/>
            <a:p>
              <a:pPr>
                <a:defRPr/>
              </a:pPr>
              <a:endParaRPr lang="en-US" dirty="0"/>
            </a:p>
          </p:txBody>
        </p:sp>
        <p:sp>
          <p:nvSpPr>
            <p:cNvPr id="57361" name="Freeform 17"/>
            <p:cNvSpPr>
              <a:spLocks/>
            </p:cNvSpPr>
            <p:nvPr/>
          </p:nvSpPr>
          <p:spPr bwMode="auto">
            <a:xfrm>
              <a:off x="1943" y="3829"/>
              <a:ext cx="2033" cy="499"/>
            </a:xfrm>
            <a:custGeom>
              <a:avLst/>
              <a:gdLst/>
              <a:ahLst/>
              <a:cxnLst>
                <a:cxn ang="0">
                  <a:pos x="186" y="18"/>
                </a:cxn>
                <a:cxn ang="0">
                  <a:pos x="138" y="6"/>
                </a:cxn>
                <a:cxn ang="0">
                  <a:pos x="96" y="0"/>
                </a:cxn>
                <a:cxn ang="0">
                  <a:pos x="36" y="0"/>
                </a:cxn>
                <a:cxn ang="0">
                  <a:pos x="12" y="25"/>
                </a:cxn>
                <a:cxn ang="0">
                  <a:pos x="0" y="128"/>
                </a:cxn>
                <a:cxn ang="0">
                  <a:pos x="60" y="104"/>
                </a:cxn>
                <a:cxn ang="0">
                  <a:pos x="90" y="134"/>
                </a:cxn>
                <a:cxn ang="0">
                  <a:pos x="150" y="153"/>
                </a:cxn>
                <a:cxn ang="0">
                  <a:pos x="209" y="273"/>
                </a:cxn>
                <a:cxn ang="0">
                  <a:pos x="401" y="359"/>
                </a:cxn>
                <a:cxn ang="0">
                  <a:pos x="777" y="359"/>
                </a:cxn>
                <a:cxn ang="0">
                  <a:pos x="2033" y="499"/>
                </a:cxn>
                <a:cxn ang="0">
                  <a:pos x="2033" y="499"/>
                </a:cxn>
                <a:cxn ang="0">
                  <a:pos x="1991" y="493"/>
                </a:cxn>
                <a:cxn ang="0">
                  <a:pos x="676" y="243"/>
                </a:cxn>
                <a:cxn ang="0">
                  <a:pos x="514" y="159"/>
                </a:cxn>
                <a:cxn ang="0">
                  <a:pos x="425" y="110"/>
                </a:cxn>
                <a:cxn ang="0">
                  <a:pos x="365" y="92"/>
                </a:cxn>
                <a:cxn ang="0">
                  <a:pos x="281" y="61"/>
                </a:cxn>
                <a:cxn ang="0">
                  <a:pos x="186" y="18"/>
                </a:cxn>
                <a:cxn ang="0">
                  <a:pos x="186" y="18"/>
                </a:cxn>
              </a:cxnLst>
              <a:rect l="0" t="0" r="r" b="b"/>
              <a:pathLst>
                <a:path w="2033" h="499">
                  <a:moveTo>
                    <a:pt x="186" y="18"/>
                  </a:moveTo>
                  <a:lnTo>
                    <a:pt x="138" y="6"/>
                  </a:lnTo>
                  <a:lnTo>
                    <a:pt x="96" y="0"/>
                  </a:lnTo>
                  <a:lnTo>
                    <a:pt x="36" y="0"/>
                  </a:lnTo>
                  <a:lnTo>
                    <a:pt x="12" y="25"/>
                  </a:lnTo>
                  <a:lnTo>
                    <a:pt x="0" y="128"/>
                  </a:lnTo>
                  <a:lnTo>
                    <a:pt x="60" y="104"/>
                  </a:lnTo>
                  <a:lnTo>
                    <a:pt x="90" y="134"/>
                  </a:lnTo>
                  <a:lnTo>
                    <a:pt x="150" y="153"/>
                  </a:lnTo>
                  <a:lnTo>
                    <a:pt x="209" y="273"/>
                  </a:lnTo>
                  <a:lnTo>
                    <a:pt x="401" y="359"/>
                  </a:lnTo>
                  <a:lnTo>
                    <a:pt x="777" y="359"/>
                  </a:lnTo>
                  <a:lnTo>
                    <a:pt x="2033" y="499"/>
                  </a:lnTo>
                  <a:lnTo>
                    <a:pt x="2033" y="499"/>
                  </a:lnTo>
                  <a:lnTo>
                    <a:pt x="1991" y="493"/>
                  </a:lnTo>
                  <a:lnTo>
                    <a:pt x="676" y="243"/>
                  </a:lnTo>
                  <a:lnTo>
                    <a:pt x="514" y="159"/>
                  </a:lnTo>
                  <a:lnTo>
                    <a:pt x="425" y="110"/>
                  </a:lnTo>
                  <a:lnTo>
                    <a:pt x="365" y="92"/>
                  </a:lnTo>
                  <a:lnTo>
                    <a:pt x="281" y="61"/>
                  </a:lnTo>
                  <a:lnTo>
                    <a:pt x="186" y="18"/>
                  </a:lnTo>
                  <a:lnTo>
                    <a:pt x="186" y="18"/>
                  </a:lnTo>
                  <a:close/>
                </a:path>
              </a:pathLst>
            </a:custGeom>
            <a:solidFill>
              <a:schemeClr val="bg2"/>
            </a:solidFill>
            <a:ln w="9525">
              <a:noFill/>
              <a:round/>
              <a:headEnd/>
              <a:tailEnd/>
            </a:ln>
          </p:spPr>
          <p:txBody>
            <a:bodyPr/>
            <a:lstStyle/>
            <a:p>
              <a:pPr>
                <a:defRPr/>
              </a:pPr>
              <a:endParaRPr lang="en-US" dirty="0"/>
            </a:p>
          </p:txBody>
        </p:sp>
        <p:sp>
          <p:nvSpPr>
            <p:cNvPr id="57362" name="Freeform 18"/>
            <p:cNvSpPr>
              <a:spLocks/>
            </p:cNvSpPr>
            <p:nvPr/>
          </p:nvSpPr>
          <p:spPr bwMode="auto">
            <a:xfrm>
              <a:off x="1830" y="3823"/>
              <a:ext cx="71" cy="61"/>
            </a:xfrm>
            <a:custGeom>
              <a:avLst/>
              <a:gdLst/>
              <a:ahLst/>
              <a:cxnLst>
                <a:cxn ang="0">
                  <a:pos x="0" y="18"/>
                </a:cxn>
                <a:cxn ang="0">
                  <a:pos x="6" y="18"/>
                </a:cxn>
                <a:cxn ang="0">
                  <a:pos x="12" y="12"/>
                </a:cxn>
                <a:cxn ang="0">
                  <a:pos x="6" y="6"/>
                </a:cxn>
                <a:cxn ang="0">
                  <a:pos x="0" y="0"/>
                </a:cxn>
                <a:cxn ang="0">
                  <a:pos x="29" y="18"/>
                </a:cxn>
                <a:cxn ang="0">
                  <a:pos x="53" y="18"/>
                </a:cxn>
                <a:cxn ang="0">
                  <a:pos x="59" y="30"/>
                </a:cxn>
                <a:cxn ang="0">
                  <a:pos x="65" y="42"/>
                </a:cxn>
                <a:cxn ang="0">
                  <a:pos x="71" y="54"/>
                </a:cxn>
                <a:cxn ang="0">
                  <a:pos x="71" y="60"/>
                </a:cxn>
                <a:cxn ang="0">
                  <a:pos x="59" y="54"/>
                </a:cxn>
                <a:cxn ang="0">
                  <a:pos x="47" y="42"/>
                </a:cxn>
                <a:cxn ang="0">
                  <a:pos x="23" y="30"/>
                </a:cxn>
                <a:cxn ang="0">
                  <a:pos x="23" y="36"/>
                </a:cxn>
                <a:cxn ang="0">
                  <a:pos x="18" y="42"/>
                </a:cxn>
                <a:cxn ang="0">
                  <a:pos x="12" y="48"/>
                </a:cxn>
                <a:cxn ang="0">
                  <a:pos x="6" y="48"/>
                </a:cxn>
                <a:cxn ang="0">
                  <a:pos x="6" y="48"/>
                </a:cxn>
                <a:cxn ang="0">
                  <a:pos x="6" y="36"/>
                </a:cxn>
                <a:cxn ang="0">
                  <a:pos x="0" y="18"/>
                </a:cxn>
                <a:cxn ang="0">
                  <a:pos x="0" y="18"/>
                </a:cxn>
              </a:cxnLst>
              <a:rect l="0" t="0" r="r" b="b"/>
              <a:pathLst>
                <a:path w="71" h="60">
                  <a:moveTo>
                    <a:pt x="0" y="18"/>
                  </a:moveTo>
                  <a:lnTo>
                    <a:pt x="6" y="18"/>
                  </a:lnTo>
                  <a:lnTo>
                    <a:pt x="12" y="12"/>
                  </a:lnTo>
                  <a:lnTo>
                    <a:pt x="6" y="6"/>
                  </a:lnTo>
                  <a:lnTo>
                    <a:pt x="0" y="0"/>
                  </a:lnTo>
                  <a:lnTo>
                    <a:pt x="29" y="18"/>
                  </a:lnTo>
                  <a:lnTo>
                    <a:pt x="53" y="18"/>
                  </a:lnTo>
                  <a:lnTo>
                    <a:pt x="59" y="30"/>
                  </a:lnTo>
                  <a:lnTo>
                    <a:pt x="65" y="42"/>
                  </a:lnTo>
                  <a:lnTo>
                    <a:pt x="71" y="54"/>
                  </a:lnTo>
                  <a:lnTo>
                    <a:pt x="71" y="60"/>
                  </a:lnTo>
                  <a:lnTo>
                    <a:pt x="59" y="54"/>
                  </a:lnTo>
                  <a:lnTo>
                    <a:pt x="47" y="42"/>
                  </a:lnTo>
                  <a:lnTo>
                    <a:pt x="23" y="30"/>
                  </a:lnTo>
                  <a:lnTo>
                    <a:pt x="23" y="36"/>
                  </a:lnTo>
                  <a:lnTo>
                    <a:pt x="18" y="42"/>
                  </a:lnTo>
                  <a:lnTo>
                    <a:pt x="12" y="48"/>
                  </a:lnTo>
                  <a:lnTo>
                    <a:pt x="6" y="48"/>
                  </a:lnTo>
                  <a:lnTo>
                    <a:pt x="6" y="48"/>
                  </a:lnTo>
                  <a:lnTo>
                    <a:pt x="6" y="36"/>
                  </a:lnTo>
                  <a:lnTo>
                    <a:pt x="0" y="18"/>
                  </a:lnTo>
                  <a:lnTo>
                    <a:pt x="0" y="18"/>
                  </a:lnTo>
                  <a:close/>
                </a:path>
              </a:pathLst>
            </a:custGeom>
            <a:solidFill>
              <a:schemeClr val="bg2"/>
            </a:solidFill>
            <a:ln w="9525">
              <a:noFill/>
              <a:round/>
              <a:headEnd/>
              <a:tailEnd/>
            </a:ln>
          </p:spPr>
          <p:txBody>
            <a:bodyPr/>
            <a:lstStyle/>
            <a:p>
              <a:pPr>
                <a:defRPr/>
              </a:pPr>
              <a:endParaRPr lang="en-US" dirty="0"/>
            </a:p>
          </p:txBody>
        </p:sp>
        <p:sp>
          <p:nvSpPr>
            <p:cNvPr id="57363" name="Freeform 19"/>
            <p:cNvSpPr>
              <a:spLocks/>
            </p:cNvSpPr>
            <p:nvPr/>
          </p:nvSpPr>
          <p:spPr bwMode="auto">
            <a:xfrm>
              <a:off x="855" y="3842"/>
              <a:ext cx="161" cy="164"/>
            </a:xfrm>
            <a:custGeom>
              <a:avLst/>
              <a:gdLst/>
              <a:ahLst/>
              <a:cxnLst>
                <a:cxn ang="0">
                  <a:pos x="30" y="0"/>
                </a:cxn>
                <a:cxn ang="0">
                  <a:pos x="48" y="6"/>
                </a:cxn>
                <a:cxn ang="0">
                  <a:pos x="72" y="6"/>
                </a:cxn>
                <a:cxn ang="0">
                  <a:pos x="114" y="12"/>
                </a:cxn>
                <a:cxn ang="0">
                  <a:pos x="96" y="54"/>
                </a:cxn>
                <a:cxn ang="0">
                  <a:pos x="96" y="60"/>
                </a:cxn>
                <a:cxn ang="0">
                  <a:pos x="102" y="72"/>
                </a:cxn>
                <a:cxn ang="0">
                  <a:pos x="108" y="84"/>
                </a:cxn>
                <a:cxn ang="0">
                  <a:pos x="120" y="96"/>
                </a:cxn>
                <a:cxn ang="0">
                  <a:pos x="143" y="114"/>
                </a:cxn>
                <a:cxn ang="0">
                  <a:pos x="155" y="138"/>
                </a:cxn>
                <a:cxn ang="0">
                  <a:pos x="161" y="156"/>
                </a:cxn>
                <a:cxn ang="0">
                  <a:pos x="161" y="162"/>
                </a:cxn>
                <a:cxn ang="0">
                  <a:pos x="96" y="102"/>
                </a:cxn>
                <a:cxn ang="0">
                  <a:pos x="30" y="54"/>
                </a:cxn>
                <a:cxn ang="0">
                  <a:pos x="0" y="0"/>
                </a:cxn>
                <a:cxn ang="0">
                  <a:pos x="30" y="0"/>
                </a:cxn>
                <a:cxn ang="0">
                  <a:pos x="30" y="0"/>
                </a:cxn>
              </a:cxnLst>
              <a:rect l="0" t="0" r="r" b="b"/>
              <a:pathLst>
                <a:path w="161" h="162">
                  <a:moveTo>
                    <a:pt x="30" y="0"/>
                  </a:moveTo>
                  <a:lnTo>
                    <a:pt x="48" y="6"/>
                  </a:lnTo>
                  <a:lnTo>
                    <a:pt x="72" y="6"/>
                  </a:lnTo>
                  <a:lnTo>
                    <a:pt x="114" y="12"/>
                  </a:lnTo>
                  <a:lnTo>
                    <a:pt x="96" y="54"/>
                  </a:lnTo>
                  <a:lnTo>
                    <a:pt x="96" y="60"/>
                  </a:lnTo>
                  <a:lnTo>
                    <a:pt x="102" y="72"/>
                  </a:lnTo>
                  <a:lnTo>
                    <a:pt x="108" y="84"/>
                  </a:lnTo>
                  <a:lnTo>
                    <a:pt x="120" y="96"/>
                  </a:lnTo>
                  <a:lnTo>
                    <a:pt x="143" y="114"/>
                  </a:lnTo>
                  <a:lnTo>
                    <a:pt x="155" y="138"/>
                  </a:lnTo>
                  <a:lnTo>
                    <a:pt x="161" y="156"/>
                  </a:lnTo>
                  <a:lnTo>
                    <a:pt x="161" y="162"/>
                  </a:lnTo>
                  <a:lnTo>
                    <a:pt x="96" y="102"/>
                  </a:lnTo>
                  <a:lnTo>
                    <a:pt x="30" y="54"/>
                  </a:lnTo>
                  <a:lnTo>
                    <a:pt x="0" y="0"/>
                  </a:lnTo>
                  <a:lnTo>
                    <a:pt x="30" y="0"/>
                  </a:lnTo>
                  <a:lnTo>
                    <a:pt x="30" y="0"/>
                  </a:lnTo>
                  <a:close/>
                </a:path>
              </a:pathLst>
            </a:custGeom>
            <a:solidFill>
              <a:schemeClr val="bg2"/>
            </a:solidFill>
            <a:ln w="9525">
              <a:noFill/>
              <a:round/>
              <a:headEnd/>
              <a:tailEnd/>
            </a:ln>
          </p:spPr>
          <p:txBody>
            <a:bodyPr/>
            <a:lstStyle/>
            <a:p>
              <a:pPr>
                <a:defRPr/>
              </a:pPr>
              <a:endParaRPr lang="en-US" dirty="0"/>
            </a:p>
          </p:txBody>
        </p:sp>
        <p:sp>
          <p:nvSpPr>
            <p:cNvPr id="57364" name="Freeform 20"/>
            <p:cNvSpPr>
              <a:spLocks/>
            </p:cNvSpPr>
            <p:nvPr/>
          </p:nvSpPr>
          <p:spPr bwMode="auto">
            <a:xfrm>
              <a:off x="706" y="3854"/>
              <a:ext cx="59" cy="61"/>
            </a:xfrm>
            <a:custGeom>
              <a:avLst/>
              <a:gdLst/>
              <a:ahLst/>
              <a:cxnLst>
                <a:cxn ang="0">
                  <a:pos x="59" y="6"/>
                </a:cxn>
                <a:cxn ang="0">
                  <a:pos x="41" y="30"/>
                </a:cxn>
                <a:cxn ang="0">
                  <a:pos x="41" y="36"/>
                </a:cxn>
                <a:cxn ang="0">
                  <a:pos x="47" y="42"/>
                </a:cxn>
                <a:cxn ang="0">
                  <a:pos x="53" y="54"/>
                </a:cxn>
                <a:cxn ang="0">
                  <a:pos x="53" y="60"/>
                </a:cxn>
                <a:cxn ang="0">
                  <a:pos x="47" y="54"/>
                </a:cxn>
                <a:cxn ang="0">
                  <a:pos x="35" y="48"/>
                </a:cxn>
                <a:cxn ang="0">
                  <a:pos x="23" y="36"/>
                </a:cxn>
                <a:cxn ang="0">
                  <a:pos x="17" y="30"/>
                </a:cxn>
                <a:cxn ang="0">
                  <a:pos x="0" y="0"/>
                </a:cxn>
                <a:cxn ang="0">
                  <a:pos x="59" y="6"/>
                </a:cxn>
                <a:cxn ang="0">
                  <a:pos x="59" y="6"/>
                </a:cxn>
              </a:cxnLst>
              <a:rect l="0" t="0" r="r" b="b"/>
              <a:pathLst>
                <a:path w="59" h="60">
                  <a:moveTo>
                    <a:pt x="59" y="6"/>
                  </a:moveTo>
                  <a:lnTo>
                    <a:pt x="41" y="30"/>
                  </a:lnTo>
                  <a:lnTo>
                    <a:pt x="41" y="36"/>
                  </a:lnTo>
                  <a:lnTo>
                    <a:pt x="47" y="42"/>
                  </a:lnTo>
                  <a:lnTo>
                    <a:pt x="53" y="54"/>
                  </a:lnTo>
                  <a:lnTo>
                    <a:pt x="53" y="60"/>
                  </a:lnTo>
                  <a:lnTo>
                    <a:pt x="47" y="54"/>
                  </a:lnTo>
                  <a:lnTo>
                    <a:pt x="35" y="48"/>
                  </a:lnTo>
                  <a:lnTo>
                    <a:pt x="23" y="36"/>
                  </a:lnTo>
                  <a:lnTo>
                    <a:pt x="17" y="30"/>
                  </a:lnTo>
                  <a:lnTo>
                    <a:pt x="0" y="0"/>
                  </a:lnTo>
                  <a:lnTo>
                    <a:pt x="59" y="6"/>
                  </a:lnTo>
                  <a:lnTo>
                    <a:pt x="59" y="6"/>
                  </a:lnTo>
                  <a:close/>
                </a:path>
              </a:pathLst>
            </a:custGeom>
            <a:solidFill>
              <a:schemeClr val="bg2"/>
            </a:solidFill>
            <a:ln w="9525">
              <a:noFill/>
              <a:round/>
              <a:headEnd/>
              <a:tailEnd/>
            </a:ln>
          </p:spPr>
          <p:txBody>
            <a:bodyPr/>
            <a:lstStyle/>
            <a:p>
              <a:pPr>
                <a:defRPr/>
              </a:pPr>
              <a:endParaRPr lang="en-US" dirty="0"/>
            </a:p>
          </p:txBody>
        </p:sp>
        <p:sp>
          <p:nvSpPr>
            <p:cNvPr id="57365" name="Freeform 21"/>
            <p:cNvSpPr>
              <a:spLocks/>
            </p:cNvSpPr>
            <p:nvPr/>
          </p:nvSpPr>
          <p:spPr bwMode="auto">
            <a:xfrm>
              <a:off x="395" y="3811"/>
              <a:ext cx="245" cy="207"/>
            </a:xfrm>
            <a:custGeom>
              <a:avLst/>
              <a:gdLst/>
              <a:ahLst/>
              <a:cxnLst>
                <a:cxn ang="0">
                  <a:pos x="233" y="36"/>
                </a:cxn>
                <a:cxn ang="0">
                  <a:pos x="245" y="42"/>
                </a:cxn>
                <a:cxn ang="0">
                  <a:pos x="209" y="84"/>
                </a:cxn>
                <a:cxn ang="0">
                  <a:pos x="143" y="132"/>
                </a:cxn>
                <a:cxn ang="0">
                  <a:pos x="167" y="156"/>
                </a:cxn>
                <a:cxn ang="0">
                  <a:pos x="179" y="204"/>
                </a:cxn>
                <a:cxn ang="0">
                  <a:pos x="77" y="132"/>
                </a:cxn>
                <a:cxn ang="0">
                  <a:pos x="47" y="84"/>
                </a:cxn>
                <a:cxn ang="0">
                  <a:pos x="89" y="66"/>
                </a:cxn>
                <a:cxn ang="0">
                  <a:pos x="59" y="36"/>
                </a:cxn>
                <a:cxn ang="0">
                  <a:pos x="0" y="12"/>
                </a:cxn>
                <a:cxn ang="0">
                  <a:pos x="0" y="0"/>
                </a:cxn>
                <a:cxn ang="0">
                  <a:pos x="6" y="0"/>
                </a:cxn>
                <a:cxn ang="0">
                  <a:pos x="12" y="0"/>
                </a:cxn>
                <a:cxn ang="0">
                  <a:pos x="47" y="6"/>
                </a:cxn>
                <a:cxn ang="0">
                  <a:pos x="77" y="6"/>
                </a:cxn>
                <a:cxn ang="0">
                  <a:pos x="83" y="6"/>
                </a:cxn>
                <a:cxn ang="0">
                  <a:pos x="89" y="6"/>
                </a:cxn>
                <a:cxn ang="0">
                  <a:pos x="101" y="12"/>
                </a:cxn>
                <a:cxn ang="0">
                  <a:pos x="125" y="12"/>
                </a:cxn>
                <a:cxn ang="0">
                  <a:pos x="143" y="18"/>
                </a:cxn>
                <a:cxn ang="0">
                  <a:pos x="149" y="18"/>
                </a:cxn>
                <a:cxn ang="0">
                  <a:pos x="149" y="18"/>
                </a:cxn>
                <a:cxn ang="0">
                  <a:pos x="203" y="24"/>
                </a:cxn>
                <a:cxn ang="0">
                  <a:pos x="233" y="36"/>
                </a:cxn>
                <a:cxn ang="0">
                  <a:pos x="233" y="36"/>
                </a:cxn>
              </a:cxnLst>
              <a:rect l="0" t="0" r="r" b="b"/>
              <a:pathLst>
                <a:path w="245" h="204">
                  <a:moveTo>
                    <a:pt x="233" y="36"/>
                  </a:moveTo>
                  <a:lnTo>
                    <a:pt x="245" y="42"/>
                  </a:lnTo>
                  <a:lnTo>
                    <a:pt x="209" y="84"/>
                  </a:lnTo>
                  <a:lnTo>
                    <a:pt x="143" y="132"/>
                  </a:lnTo>
                  <a:lnTo>
                    <a:pt x="167" y="156"/>
                  </a:lnTo>
                  <a:lnTo>
                    <a:pt x="179" y="204"/>
                  </a:lnTo>
                  <a:lnTo>
                    <a:pt x="77" y="132"/>
                  </a:lnTo>
                  <a:lnTo>
                    <a:pt x="47" y="84"/>
                  </a:lnTo>
                  <a:lnTo>
                    <a:pt x="89" y="66"/>
                  </a:lnTo>
                  <a:lnTo>
                    <a:pt x="59" y="36"/>
                  </a:lnTo>
                  <a:lnTo>
                    <a:pt x="0" y="12"/>
                  </a:lnTo>
                  <a:lnTo>
                    <a:pt x="0" y="0"/>
                  </a:lnTo>
                  <a:lnTo>
                    <a:pt x="6" y="0"/>
                  </a:lnTo>
                  <a:lnTo>
                    <a:pt x="12" y="0"/>
                  </a:lnTo>
                  <a:lnTo>
                    <a:pt x="47" y="6"/>
                  </a:lnTo>
                  <a:lnTo>
                    <a:pt x="77" y="6"/>
                  </a:lnTo>
                  <a:lnTo>
                    <a:pt x="83" y="6"/>
                  </a:lnTo>
                  <a:lnTo>
                    <a:pt x="89" y="6"/>
                  </a:lnTo>
                  <a:lnTo>
                    <a:pt x="101" y="12"/>
                  </a:lnTo>
                  <a:lnTo>
                    <a:pt x="125" y="12"/>
                  </a:lnTo>
                  <a:lnTo>
                    <a:pt x="143" y="18"/>
                  </a:lnTo>
                  <a:lnTo>
                    <a:pt x="149" y="18"/>
                  </a:lnTo>
                  <a:lnTo>
                    <a:pt x="149" y="18"/>
                  </a:lnTo>
                  <a:lnTo>
                    <a:pt x="203" y="24"/>
                  </a:lnTo>
                  <a:lnTo>
                    <a:pt x="233" y="36"/>
                  </a:lnTo>
                  <a:lnTo>
                    <a:pt x="233" y="36"/>
                  </a:lnTo>
                  <a:close/>
                </a:path>
              </a:pathLst>
            </a:custGeom>
            <a:solidFill>
              <a:schemeClr val="bg2"/>
            </a:solidFill>
            <a:ln w="9525">
              <a:noFill/>
              <a:round/>
              <a:headEnd/>
              <a:tailEnd/>
            </a:ln>
          </p:spPr>
          <p:txBody>
            <a:bodyPr/>
            <a:lstStyle/>
            <a:p>
              <a:pPr>
                <a:defRPr/>
              </a:pPr>
              <a:endParaRPr lang="en-US" dirty="0"/>
            </a:p>
          </p:txBody>
        </p:sp>
      </p:grpSp>
      <p:sp>
        <p:nvSpPr>
          <p:cNvPr id="57366" name="Rectangle 22"/>
          <p:cNvSpPr>
            <a:spLocks noGrp="1" noChangeArrowheads="1"/>
          </p:cNvSpPr>
          <p:nvPr>
            <p:ph type="title"/>
          </p:nvPr>
        </p:nvSpPr>
        <p:spPr bwMode="auto">
          <a:xfrm>
            <a:off x="609600" y="228600"/>
            <a:ext cx="109728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31" name="Rectangle 23"/>
          <p:cNvSpPr>
            <a:spLocks noGrp="1" noChangeArrowheads="1"/>
          </p:cNvSpPr>
          <p:nvPr>
            <p:ph type="body" idx="1"/>
          </p:nvPr>
        </p:nvSpPr>
        <p:spPr bwMode="auto">
          <a:xfrm>
            <a:off x="609600" y="1600200"/>
            <a:ext cx="10972800" cy="4495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7368" name="Rectangle 24"/>
          <p:cNvSpPr>
            <a:spLocks noGrp="1" noChangeArrowheads="1"/>
          </p:cNvSpPr>
          <p:nvPr>
            <p:ph type="dt" sz="half" idx="2"/>
          </p:nvPr>
        </p:nvSpPr>
        <p:spPr bwMode="auto">
          <a:xfrm>
            <a:off x="609600" y="6248400"/>
            <a:ext cx="2844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effectLst>
                  <a:outerShdw blurRad="38100" dist="38100" dir="2700000" algn="tl">
                    <a:srgbClr val="000000"/>
                  </a:outerShdw>
                </a:effectLst>
                <a:latin typeface="+mn-lt"/>
              </a:defRPr>
            </a:lvl1pPr>
          </a:lstStyle>
          <a:p>
            <a:pPr>
              <a:defRPr/>
            </a:pPr>
            <a:endParaRPr lang="en-US" dirty="0"/>
          </a:p>
        </p:txBody>
      </p:sp>
      <p:sp>
        <p:nvSpPr>
          <p:cNvPr id="57369" name="Rectangle 25"/>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smtClean="0">
                <a:effectLst>
                  <a:outerShdw blurRad="38100" dist="38100" dir="2700000" algn="tl">
                    <a:srgbClr val="000000"/>
                  </a:outerShdw>
                </a:effectLst>
                <a:latin typeface="+mn-lt"/>
              </a:defRPr>
            </a:lvl1pPr>
          </a:lstStyle>
          <a:p>
            <a:pPr>
              <a:defRPr/>
            </a:pPr>
            <a:endParaRPr lang="en-US" dirty="0"/>
          </a:p>
        </p:txBody>
      </p:sp>
      <p:sp>
        <p:nvSpPr>
          <p:cNvPr id="57370" name="Rectangle 26"/>
          <p:cNvSpPr>
            <a:spLocks noGrp="1" noChangeArrowheads="1"/>
          </p:cNvSpPr>
          <p:nvPr>
            <p:ph type="sldNum" sz="quarter" idx="4"/>
          </p:nvPr>
        </p:nvSpPr>
        <p:spPr bwMode="auto">
          <a:xfrm>
            <a:off x="8737600" y="6248400"/>
            <a:ext cx="2844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effectLst>
                  <a:outerShdw blurRad="38100" dist="38100" dir="2700000" algn="tl">
                    <a:srgbClr val="000000"/>
                  </a:outerShdw>
                </a:effectLst>
                <a:latin typeface="+mn-lt"/>
              </a:defRPr>
            </a:lvl1pPr>
          </a:lstStyle>
          <a:p>
            <a:pPr>
              <a:defRPr/>
            </a:pPr>
            <a:fld id="{046C1E6C-7028-4BF1-8CA4-45E388D6F3FB}" type="slidenum">
              <a:rPr lang="en-US"/>
              <a:pPr>
                <a:defRPr/>
              </a:pPr>
              <a:t>‹#›</a:t>
            </a:fld>
            <a:endParaRPr lang="en-US" dirty="0"/>
          </a:p>
        </p:txBody>
      </p:sp>
    </p:spTree>
  </p:cSld>
  <p:clrMap bg1="dk2" tx1="lt1" bg2="dk1" tx2="lt2" accent1="accent1" accent2="accent2" accent3="accent3" accent4="accent4" accent5="accent5" accent6="accent6" hlink="hlink" folHlink="folHlink"/>
  <p:sldLayoutIdLst>
    <p:sldLayoutId id="2147483675"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9pPr>
    </p:titleStyle>
    <p:bodyStyle>
      <a:lvl1pPr marL="342900" indent="-342900" algn="l" rtl="0" eaLnBrk="0" fontAlgn="base" hangingPunct="0">
        <a:spcBef>
          <a:spcPct val="20000"/>
        </a:spcBef>
        <a:spcAft>
          <a:spcPct val="0"/>
        </a:spcAft>
        <a:buClr>
          <a:schemeClr val="tx2"/>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lr>
          <a:schemeClr val="tx2"/>
        </a:buClr>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tx2"/>
        </a:buClr>
        <a:buChar char="•"/>
        <a:defRPr sz="2000">
          <a:solidFill>
            <a:schemeClr val="tx1"/>
          </a:solidFill>
          <a:latin typeface="+mn-lt"/>
          <a:cs typeface="+mn-cs"/>
        </a:defRPr>
      </a:lvl5pPr>
      <a:lvl6pPr marL="2514600" indent="-228600" algn="l" rtl="0" fontAlgn="base">
        <a:spcBef>
          <a:spcPct val="20000"/>
        </a:spcBef>
        <a:spcAft>
          <a:spcPct val="0"/>
        </a:spcAft>
        <a:buClr>
          <a:schemeClr val="tx2"/>
        </a:buClr>
        <a:buChar char="•"/>
        <a:defRPr sz="2000">
          <a:solidFill>
            <a:schemeClr val="tx1"/>
          </a:solidFill>
          <a:latin typeface="+mn-lt"/>
          <a:cs typeface="+mn-cs"/>
        </a:defRPr>
      </a:lvl6pPr>
      <a:lvl7pPr marL="2971800" indent="-228600" algn="l" rtl="0" fontAlgn="base">
        <a:spcBef>
          <a:spcPct val="20000"/>
        </a:spcBef>
        <a:spcAft>
          <a:spcPct val="0"/>
        </a:spcAft>
        <a:buClr>
          <a:schemeClr val="tx2"/>
        </a:buClr>
        <a:buChar char="•"/>
        <a:defRPr sz="2000">
          <a:solidFill>
            <a:schemeClr val="tx1"/>
          </a:solidFill>
          <a:latin typeface="+mn-lt"/>
          <a:cs typeface="+mn-cs"/>
        </a:defRPr>
      </a:lvl7pPr>
      <a:lvl8pPr marL="3429000" indent="-228600" algn="l" rtl="0" fontAlgn="base">
        <a:spcBef>
          <a:spcPct val="20000"/>
        </a:spcBef>
        <a:spcAft>
          <a:spcPct val="0"/>
        </a:spcAft>
        <a:buClr>
          <a:schemeClr val="tx2"/>
        </a:buClr>
        <a:buChar char="•"/>
        <a:defRPr sz="2000">
          <a:solidFill>
            <a:schemeClr val="tx1"/>
          </a:solidFill>
          <a:latin typeface="+mn-lt"/>
          <a:cs typeface="+mn-cs"/>
        </a:defRPr>
      </a:lvl8pPr>
      <a:lvl9pPr marL="3886200" indent="-228600" algn="l" rtl="0" fontAlgn="base">
        <a:spcBef>
          <a:spcPct val="20000"/>
        </a:spcBef>
        <a:spcAft>
          <a:spcPct val="0"/>
        </a:spcAft>
        <a:buClr>
          <a:schemeClr val="tx2"/>
        </a:buClr>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amma/>
                <a:shade val="46275"/>
                <a:invGamma/>
              </a:schemeClr>
            </a:gs>
            <a:gs pos="100000">
              <a:schemeClr val="bg1"/>
            </a:gs>
          </a:gsLst>
          <a:lin ang="5400000" scaled="1"/>
        </a:gra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0"/>
            <a:ext cx="12192000" cy="6858000"/>
            <a:chOff x="0" y="0"/>
            <a:chExt cx="5760" cy="4320"/>
          </a:xfrm>
        </p:grpSpPr>
        <p:sp>
          <p:nvSpPr>
            <p:cNvPr id="57347" name="Freeform 3"/>
            <p:cNvSpPr>
              <a:spLocks/>
            </p:cNvSpPr>
            <p:nvPr/>
          </p:nvSpPr>
          <p:spPr bwMode="hidden">
            <a:xfrm>
              <a:off x="0" y="3072"/>
              <a:ext cx="5760" cy="1248"/>
            </a:xfrm>
            <a:custGeom>
              <a:avLst/>
              <a:gdLst/>
              <a:ahLst/>
              <a:cxnLst>
                <a:cxn ang="0">
                  <a:pos x="6027" y="2296"/>
                </a:cxn>
                <a:cxn ang="0">
                  <a:pos x="0" y="2296"/>
                </a:cxn>
                <a:cxn ang="0">
                  <a:pos x="0" y="0"/>
                </a:cxn>
                <a:cxn ang="0">
                  <a:pos x="6027" y="0"/>
                </a:cxn>
                <a:cxn ang="0">
                  <a:pos x="6027" y="2296"/>
                </a:cxn>
                <a:cxn ang="0">
                  <a:pos x="6027" y="2296"/>
                </a:cxn>
              </a:cxnLst>
              <a:rect l="0" t="0" r="r" b="b"/>
              <a:pathLst>
                <a:path w="6027" h="2296">
                  <a:moveTo>
                    <a:pt x="6027" y="2296"/>
                  </a:moveTo>
                  <a:lnTo>
                    <a:pt x="0" y="2296"/>
                  </a:lnTo>
                  <a:lnTo>
                    <a:pt x="0" y="0"/>
                  </a:lnTo>
                  <a:lnTo>
                    <a:pt x="6027" y="0"/>
                  </a:lnTo>
                  <a:lnTo>
                    <a:pt x="6027" y="2296"/>
                  </a:lnTo>
                  <a:lnTo>
                    <a:pt x="6027" y="2296"/>
                  </a:lnTo>
                  <a:close/>
                </a:path>
              </a:pathLst>
            </a:custGeom>
            <a:gradFill rotWithShape="0">
              <a:gsLst>
                <a:gs pos="0">
                  <a:schemeClr val="bg1"/>
                </a:gs>
                <a:gs pos="100000">
                  <a:schemeClr val="accent2"/>
                </a:gs>
              </a:gsLst>
              <a:lin ang="5400000" scaled="1"/>
            </a:gra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57348" name="Freeform 4"/>
            <p:cNvSpPr>
              <a:spLocks/>
            </p:cNvSpPr>
            <p:nvPr/>
          </p:nvSpPr>
          <p:spPr bwMode="hidden">
            <a:xfrm>
              <a:off x="0" y="0"/>
              <a:ext cx="5760" cy="3072"/>
            </a:xfrm>
            <a:custGeom>
              <a:avLst/>
              <a:gdLst/>
              <a:ahLst/>
              <a:cxnLst>
                <a:cxn ang="0">
                  <a:pos x="6027" y="2296"/>
                </a:cxn>
                <a:cxn ang="0">
                  <a:pos x="0" y="2296"/>
                </a:cxn>
                <a:cxn ang="0">
                  <a:pos x="0" y="0"/>
                </a:cxn>
                <a:cxn ang="0">
                  <a:pos x="6027" y="0"/>
                </a:cxn>
                <a:cxn ang="0">
                  <a:pos x="6027" y="2296"/>
                </a:cxn>
                <a:cxn ang="0">
                  <a:pos x="6027" y="2296"/>
                </a:cxn>
              </a:cxnLst>
              <a:rect l="0" t="0" r="r" b="b"/>
              <a:pathLst>
                <a:path w="6027" h="2296">
                  <a:moveTo>
                    <a:pt x="6027" y="2296"/>
                  </a:moveTo>
                  <a:lnTo>
                    <a:pt x="0" y="2296"/>
                  </a:lnTo>
                  <a:lnTo>
                    <a:pt x="0" y="0"/>
                  </a:lnTo>
                  <a:lnTo>
                    <a:pt x="6027" y="0"/>
                  </a:lnTo>
                  <a:lnTo>
                    <a:pt x="6027" y="2296"/>
                  </a:lnTo>
                  <a:lnTo>
                    <a:pt x="6027" y="2296"/>
                  </a:lnTo>
                  <a:close/>
                </a:path>
              </a:pathLst>
            </a:custGeom>
            <a:gradFill rotWithShape="0">
              <a:gsLst>
                <a:gs pos="0">
                  <a:schemeClr val="bg1">
                    <a:gamma/>
                    <a:shade val="46275"/>
                    <a:invGamma/>
                  </a:schemeClr>
                </a:gs>
                <a:gs pos="100000">
                  <a:schemeClr val="bg1"/>
                </a:gs>
              </a:gsLst>
              <a:lin ang="5400000" scaled="1"/>
            </a:gra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grpSp>
      <p:sp>
        <p:nvSpPr>
          <p:cNvPr id="57349" name="Freeform 5"/>
          <p:cNvSpPr>
            <a:spLocks/>
          </p:cNvSpPr>
          <p:nvPr/>
        </p:nvSpPr>
        <p:spPr bwMode="hidden">
          <a:xfrm>
            <a:off x="8331200" y="6262688"/>
            <a:ext cx="3860800" cy="609600"/>
          </a:xfrm>
          <a:custGeom>
            <a:avLst/>
            <a:gdLst/>
            <a:ahLst/>
            <a:cxnLst>
              <a:cxn ang="0">
                <a:pos x="5748" y="246"/>
              </a:cxn>
              <a:cxn ang="0">
                <a:pos x="0" y="246"/>
              </a:cxn>
              <a:cxn ang="0">
                <a:pos x="0" y="0"/>
              </a:cxn>
              <a:cxn ang="0">
                <a:pos x="5748" y="0"/>
              </a:cxn>
              <a:cxn ang="0">
                <a:pos x="5748" y="246"/>
              </a:cxn>
              <a:cxn ang="0">
                <a:pos x="5748" y="246"/>
              </a:cxn>
            </a:cxnLst>
            <a:rect l="0" t="0" r="r" b="b"/>
            <a:pathLst>
              <a:path w="5748" h="246">
                <a:moveTo>
                  <a:pt x="5748" y="246"/>
                </a:moveTo>
                <a:lnTo>
                  <a:pt x="0" y="246"/>
                </a:lnTo>
                <a:lnTo>
                  <a:pt x="0" y="0"/>
                </a:lnTo>
                <a:lnTo>
                  <a:pt x="5748" y="0"/>
                </a:lnTo>
                <a:lnTo>
                  <a:pt x="5748" y="246"/>
                </a:lnTo>
                <a:lnTo>
                  <a:pt x="5748" y="246"/>
                </a:lnTo>
                <a:close/>
              </a:path>
            </a:pathLst>
          </a:custGeom>
          <a:gradFill rotWithShape="0">
            <a:gsLst>
              <a:gs pos="0">
                <a:schemeClr val="bg1"/>
              </a:gs>
              <a:gs pos="100000">
                <a:schemeClr val="hlink"/>
              </a:gs>
            </a:gsLst>
            <a:lin ang="18900000" scaled="1"/>
          </a:gra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grpSp>
        <p:nvGrpSpPr>
          <p:cNvPr id="1028" name="Group 6"/>
          <p:cNvGrpSpPr>
            <a:grpSpLocks/>
          </p:cNvGrpSpPr>
          <p:nvPr/>
        </p:nvGrpSpPr>
        <p:grpSpPr bwMode="auto">
          <a:xfrm>
            <a:off x="0" y="6019800"/>
            <a:ext cx="10464800" cy="857250"/>
            <a:chOff x="0" y="3792"/>
            <a:chExt cx="4944" cy="540"/>
          </a:xfrm>
        </p:grpSpPr>
        <p:sp>
          <p:nvSpPr>
            <p:cNvPr id="57351" name="Freeform 7"/>
            <p:cNvSpPr>
              <a:spLocks/>
            </p:cNvSpPr>
            <p:nvPr userDrawn="1"/>
          </p:nvSpPr>
          <p:spPr bwMode="ltGray">
            <a:xfrm>
              <a:off x="1488" y="3792"/>
              <a:ext cx="3240" cy="536"/>
            </a:xfrm>
            <a:custGeom>
              <a:avLst/>
              <a:gdLst/>
              <a:ahLst/>
              <a:cxnLst>
                <a:cxn ang="0">
                  <a:pos x="3132" y="469"/>
                </a:cxn>
                <a:cxn ang="0">
                  <a:pos x="2995" y="395"/>
                </a:cxn>
                <a:cxn ang="0">
                  <a:pos x="2911" y="375"/>
                </a:cxn>
                <a:cxn ang="0">
                  <a:pos x="2678" y="228"/>
                </a:cxn>
                <a:cxn ang="0">
                  <a:pos x="2553" y="74"/>
                </a:cxn>
                <a:cxn ang="0">
                  <a:pos x="2457" y="7"/>
                </a:cxn>
                <a:cxn ang="0">
                  <a:pos x="2403" y="47"/>
                </a:cxn>
                <a:cxn ang="0">
                  <a:pos x="2289" y="74"/>
                </a:cxn>
                <a:cxn ang="0">
                  <a:pos x="2134" y="74"/>
                </a:cxn>
                <a:cxn ang="0">
                  <a:pos x="2044" y="128"/>
                </a:cxn>
                <a:cxn ang="0">
                  <a:pos x="1775" y="222"/>
                </a:cxn>
                <a:cxn ang="0">
                  <a:pos x="1602" y="181"/>
                </a:cxn>
                <a:cxn ang="0">
                  <a:pos x="1560" y="101"/>
                </a:cxn>
                <a:cxn ang="0">
                  <a:pos x="1542" y="87"/>
                </a:cxn>
                <a:cxn ang="0">
                  <a:pos x="1446" y="60"/>
                </a:cxn>
                <a:cxn ang="0">
                  <a:pos x="1375" y="74"/>
                </a:cxn>
                <a:cxn ang="0">
                  <a:pos x="1309" y="87"/>
                </a:cxn>
                <a:cxn ang="0">
                  <a:pos x="1243" y="13"/>
                </a:cxn>
                <a:cxn ang="0">
                  <a:pos x="1225" y="0"/>
                </a:cxn>
                <a:cxn ang="0">
                  <a:pos x="1189" y="0"/>
                </a:cxn>
                <a:cxn ang="0">
                  <a:pos x="1106" y="34"/>
                </a:cxn>
                <a:cxn ang="0">
                  <a:pos x="1106" y="34"/>
                </a:cxn>
                <a:cxn ang="0">
                  <a:pos x="1094" y="40"/>
                </a:cxn>
                <a:cxn ang="0">
                  <a:pos x="1070" y="54"/>
                </a:cxn>
                <a:cxn ang="0">
                  <a:pos x="1034" y="74"/>
                </a:cxn>
                <a:cxn ang="0">
                  <a:pos x="1004" y="74"/>
                </a:cxn>
                <a:cxn ang="0">
                  <a:pos x="986" y="74"/>
                </a:cxn>
                <a:cxn ang="0">
                  <a:pos x="956" y="81"/>
                </a:cxn>
                <a:cxn ang="0">
                  <a:pos x="920" y="94"/>
                </a:cxn>
                <a:cxn ang="0">
                  <a:pos x="884" y="107"/>
                </a:cxn>
                <a:cxn ang="0">
                  <a:pos x="843" y="128"/>
                </a:cxn>
                <a:cxn ang="0">
                  <a:pos x="813" y="141"/>
                </a:cxn>
                <a:cxn ang="0">
                  <a:pos x="789" y="148"/>
                </a:cxn>
                <a:cxn ang="0">
                  <a:pos x="783" y="154"/>
                </a:cxn>
                <a:cxn ang="0">
                  <a:pos x="556" y="228"/>
                </a:cxn>
                <a:cxn ang="0">
                  <a:pos x="394" y="294"/>
                </a:cxn>
                <a:cxn ang="0">
                  <a:pos x="107" y="462"/>
                </a:cxn>
                <a:cxn ang="0">
                  <a:pos x="0" y="536"/>
                </a:cxn>
                <a:cxn ang="0">
                  <a:pos x="3240" y="536"/>
                </a:cxn>
                <a:cxn ang="0">
                  <a:pos x="3132" y="469"/>
                </a:cxn>
                <a:cxn ang="0">
                  <a:pos x="3132" y="469"/>
                </a:cxn>
              </a:cxnLst>
              <a:rect l="0" t="0" r="r" b="b"/>
              <a:pathLst>
                <a:path w="3240" h="536">
                  <a:moveTo>
                    <a:pt x="3132" y="469"/>
                  </a:moveTo>
                  <a:lnTo>
                    <a:pt x="2995" y="395"/>
                  </a:lnTo>
                  <a:lnTo>
                    <a:pt x="2911" y="375"/>
                  </a:lnTo>
                  <a:lnTo>
                    <a:pt x="2678" y="228"/>
                  </a:lnTo>
                  <a:lnTo>
                    <a:pt x="2553" y="74"/>
                  </a:lnTo>
                  <a:lnTo>
                    <a:pt x="2457" y="7"/>
                  </a:lnTo>
                  <a:lnTo>
                    <a:pt x="2403" y="47"/>
                  </a:lnTo>
                  <a:lnTo>
                    <a:pt x="2289" y="74"/>
                  </a:lnTo>
                  <a:lnTo>
                    <a:pt x="2134" y="74"/>
                  </a:lnTo>
                  <a:lnTo>
                    <a:pt x="2044" y="128"/>
                  </a:lnTo>
                  <a:lnTo>
                    <a:pt x="1775" y="222"/>
                  </a:lnTo>
                  <a:lnTo>
                    <a:pt x="1602" y="181"/>
                  </a:lnTo>
                  <a:lnTo>
                    <a:pt x="1560" y="101"/>
                  </a:lnTo>
                  <a:lnTo>
                    <a:pt x="1542" y="87"/>
                  </a:lnTo>
                  <a:lnTo>
                    <a:pt x="1446" y="60"/>
                  </a:lnTo>
                  <a:lnTo>
                    <a:pt x="1375" y="74"/>
                  </a:lnTo>
                  <a:lnTo>
                    <a:pt x="1309" y="87"/>
                  </a:lnTo>
                  <a:lnTo>
                    <a:pt x="1243" y="13"/>
                  </a:lnTo>
                  <a:lnTo>
                    <a:pt x="1225" y="0"/>
                  </a:lnTo>
                  <a:lnTo>
                    <a:pt x="1189" y="0"/>
                  </a:lnTo>
                  <a:lnTo>
                    <a:pt x="1106" y="34"/>
                  </a:lnTo>
                  <a:lnTo>
                    <a:pt x="1106" y="34"/>
                  </a:lnTo>
                  <a:lnTo>
                    <a:pt x="1094" y="40"/>
                  </a:lnTo>
                  <a:lnTo>
                    <a:pt x="1070" y="54"/>
                  </a:lnTo>
                  <a:lnTo>
                    <a:pt x="1034" y="74"/>
                  </a:lnTo>
                  <a:lnTo>
                    <a:pt x="1004" y="74"/>
                  </a:lnTo>
                  <a:lnTo>
                    <a:pt x="986" y="74"/>
                  </a:lnTo>
                  <a:lnTo>
                    <a:pt x="956" y="81"/>
                  </a:lnTo>
                  <a:lnTo>
                    <a:pt x="920" y="94"/>
                  </a:lnTo>
                  <a:lnTo>
                    <a:pt x="884" y="107"/>
                  </a:lnTo>
                  <a:lnTo>
                    <a:pt x="843" y="128"/>
                  </a:lnTo>
                  <a:lnTo>
                    <a:pt x="813" y="141"/>
                  </a:lnTo>
                  <a:lnTo>
                    <a:pt x="789" y="148"/>
                  </a:lnTo>
                  <a:lnTo>
                    <a:pt x="783" y="154"/>
                  </a:lnTo>
                  <a:lnTo>
                    <a:pt x="556" y="228"/>
                  </a:lnTo>
                  <a:lnTo>
                    <a:pt x="394" y="294"/>
                  </a:lnTo>
                  <a:lnTo>
                    <a:pt x="107" y="462"/>
                  </a:lnTo>
                  <a:lnTo>
                    <a:pt x="0" y="536"/>
                  </a:lnTo>
                  <a:lnTo>
                    <a:pt x="3240" y="536"/>
                  </a:lnTo>
                  <a:lnTo>
                    <a:pt x="3132" y="469"/>
                  </a:lnTo>
                  <a:lnTo>
                    <a:pt x="3132" y="469"/>
                  </a:lnTo>
                  <a:close/>
                </a:path>
              </a:pathLst>
            </a:custGeom>
            <a:gradFill rotWithShape="0">
              <a:gsLst>
                <a:gs pos="0">
                  <a:schemeClr val="bg2">
                    <a:gamma/>
                    <a:tint val="66667"/>
                    <a:invGamma/>
                  </a:schemeClr>
                </a:gs>
                <a:gs pos="100000">
                  <a:schemeClr val="bg2"/>
                </a:gs>
              </a:gsLst>
              <a:lin ang="5400000" scaled="1"/>
            </a:gra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grpSp>
          <p:nvGrpSpPr>
            <p:cNvPr id="1042" name="Group 8"/>
            <p:cNvGrpSpPr>
              <a:grpSpLocks/>
            </p:cNvGrpSpPr>
            <p:nvPr userDrawn="1"/>
          </p:nvGrpSpPr>
          <p:grpSpPr bwMode="auto">
            <a:xfrm>
              <a:off x="2486" y="3792"/>
              <a:ext cx="2458" cy="540"/>
              <a:chOff x="2486" y="3792"/>
              <a:chExt cx="2458" cy="540"/>
            </a:xfrm>
          </p:grpSpPr>
          <p:sp>
            <p:nvSpPr>
              <p:cNvPr id="57353" name="Freeform 9"/>
              <p:cNvSpPr>
                <a:spLocks/>
              </p:cNvSpPr>
              <p:nvPr userDrawn="1"/>
            </p:nvSpPr>
            <p:spPr bwMode="ltGray">
              <a:xfrm>
                <a:off x="3948" y="3799"/>
                <a:ext cx="996" cy="533"/>
              </a:xfrm>
              <a:custGeom>
                <a:avLst/>
                <a:gdLst/>
                <a:ahLst/>
                <a:cxnLst>
                  <a:cxn ang="0">
                    <a:pos x="636" y="373"/>
                  </a:cxn>
                  <a:cxn ang="0">
                    <a:pos x="495" y="370"/>
                  </a:cxn>
                  <a:cxn ang="0">
                    <a:pos x="280" y="249"/>
                  </a:cxn>
                  <a:cxn ang="0">
                    <a:pos x="127" y="66"/>
                  </a:cxn>
                  <a:cxn ang="0">
                    <a:pos x="0" y="0"/>
                  </a:cxn>
                  <a:cxn ang="0">
                    <a:pos x="22" y="26"/>
                  </a:cxn>
                  <a:cxn ang="0">
                    <a:pos x="0" y="65"/>
                  </a:cxn>
                  <a:cxn ang="0">
                    <a:pos x="30" y="119"/>
                  </a:cxn>
                  <a:cxn ang="0">
                    <a:pos x="75" y="243"/>
                  </a:cxn>
                  <a:cxn ang="0">
                    <a:pos x="45" y="422"/>
                  </a:cxn>
                  <a:cxn ang="0">
                    <a:pos x="200" y="329"/>
                  </a:cxn>
                  <a:cxn ang="0">
                    <a:pos x="612" y="533"/>
                  </a:cxn>
                  <a:cxn ang="0">
                    <a:pos x="996" y="529"/>
                  </a:cxn>
                  <a:cxn ang="0">
                    <a:pos x="828" y="473"/>
                  </a:cxn>
                  <a:cxn ang="0">
                    <a:pos x="636" y="373"/>
                  </a:cxn>
                </a:cxnLst>
                <a:rect l="0" t="0" r="r" b="b"/>
                <a:pathLst>
                  <a:path w="996" h="533">
                    <a:moveTo>
                      <a:pt x="636" y="373"/>
                    </a:moveTo>
                    <a:lnTo>
                      <a:pt x="495" y="370"/>
                    </a:lnTo>
                    <a:lnTo>
                      <a:pt x="280" y="249"/>
                    </a:lnTo>
                    <a:lnTo>
                      <a:pt x="127" y="66"/>
                    </a:lnTo>
                    <a:lnTo>
                      <a:pt x="0" y="0"/>
                    </a:lnTo>
                    <a:lnTo>
                      <a:pt x="22" y="26"/>
                    </a:lnTo>
                    <a:lnTo>
                      <a:pt x="0" y="65"/>
                    </a:lnTo>
                    <a:lnTo>
                      <a:pt x="30" y="119"/>
                    </a:lnTo>
                    <a:lnTo>
                      <a:pt x="75" y="243"/>
                    </a:lnTo>
                    <a:lnTo>
                      <a:pt x="45" y="422"/>
                    </a:lnTo>
                    <a:lnTo>
                      <a:pt x="200" y="329"/>
                    </a:lnTo>
                    <a:lnTo>
                      <a:pt x="612" y="533"/>
                    </a:lnTo>
                    <a:lnTo>
                      <a:pt x="996" y="529"/>
                    </a:lnTo>
                    <a:lnTo>
                      <a:pt x="828" y="473"/>
                    </a:lnTo>
                    <a:lnTo>
                      <a:pt x="636" y="373"/>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57354" name="Freeform 10"/>
              <p:cNvSpPr>
                <a:spLocks/>
              </p:cNvSpPr>
              <p:nvPr userDrawn="1"/>
            </p:nvSpPr>
            <p:spPr bwMode="ltGray">
              <a:xfrm>
                <a:off x="2677" y="3792"/>
                <a:ext cx="186" cy="395"/>
              </a:xfrm>
              <a:custGeom>
                <a:avLst/>
                <a:gdLst/>
                <a:ahLst/>
                <a:cxnLst>
                  <a:cxn ang="0">
                    <a:pos x="36" y="0"/>
                  </a:cxn>
                  <a:cxn ang="0">
                    <a:pos x="54" y="18"/>
                  </a:cxn>
                  <a:cxn ang="0">
                    <a:pos x="24" y="30"/>
                  </a:cxn>
                  <a:cxn ang="0">
                    <a:pos x="18" y="66"/>
                  </a:cxn>
                  <a:cxn ang="0">
                    <a:pos x="42" y="114"/>
                  </a:cxn>
                  <a:cxn ang="0">
                    <a:pos x="48" y="162"/>
                  </a:cxn>
                  <a:cxn ang="0">
                    <a:pos x="0" y="353"/>
                  </a:cxn>
                  <a:cxn ang="0">
                    <a:pos x="54" y="233"/>
                  </a:cxn>
                  <a:cxn ang="0">
                    <a:pos x="84" y="216"/>
                  </a:cxn>
                  <a:cxn ang="0">
                    <a:pos x="126" y="126"/>
                  </a:cxn>
                  <a:cxn ang="0">
                    <a:pos x="144" y="120"/>
                  </a:cxn>
                  <a:cxn ang="0">
                    <a:pos x="144" y="90"/>
                  </a:cxn>
                  <a:cxn ang="0">
                    <a:pos x="186" y="66"/>
                  </a:cxn>
                  <a:cxn ang="0">
                    <a:pos x="162" y="60"/>
                  </a:cxn>
                  <a:cxn ang="0">
                    <a:pos x="36" y="0"/>
                  </a:cxn>
                  <a:cxn ang="0">
                    <a:pos x="36" y="0"/>
                  </a:cxn>
                </a:cxnLst>
                <a:rect l="0" t="0" r="r" b="b"/>
                <a:pathLst>
                  <a:path w="186" h="353">
                    <a:moveTo>
                      <a:pt x="36" y="0"/>
                    </a:moveTo>
                    <a:lnTo>
                      <a:pt x="54" y="18"/>
                    </a:lnTo>
                    <a:lnTo>
                      <a:pt x="24" y="30"/>
                    </a:lnTo>
                    <a:lnTo>
                      <a:pt x="18" y="66"/>
                    </a:lnTo>
                    <a:lnTo>
                      <a:pt x="42" y="114"/>
                    </a:lnTo>
                    <a:lnTo>
                      <a:pt x="48" y="162"/>
                    </a:lnTo>
                    <a:lnTo>
                      <a:pt x="0" y="353"/>
                    </a:lnTo>
                    <a:lnTo>
                      <a:pt x="54" y="233"/>
                    </a:lnTo>
                    <a:lnTo>
                      <a:pt x="84" y="216"/>
                    </a:lnTo>
                    <a:lnTo>
                      <a:pt x="126" y="126"/>
                    </a:lnTo>
                    <a:lnTo>
                      <a:pt x="144" y="120"/>
                    </a:lnTo>
                    <a:lnTo>
                      <a:pt x="144" y="90"/>
                    </a:lnTo>
                    <a:lnTo>
                      <a:pt x="186" y="66"/>
                    </a:lnTo>
                    <a:lnTo>
                      <a:pt x="162" y="60"/>
                    </a:lnTo>
                    <a:lnTo>
                      <a:pt x="36" y="0"/>
                    </a:lnTo>
                    <a:lnTo>
                      <a:pt x="36" y="0"/>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57355" name="Freeform 11"/>
              <p:cNvSpPr>
                <a:spLocks/>
              </p:cNvSpPr>
              <p:nvPr userDrawn="1"/>
            </p:nvSpPr>
            <p:spPr bwMode="ltGray">
              <a:xfrm>
                <a:off x="3030" y="3893"/>
                <a:ext cx="378" cy="271"/>
              </a:xfrm>
              <a:custGeom>
                <a:avLst/>
                <a:gdLst/>
                <a:ahLst/>
                <a:cxnLst>
                  <a:cxn ang="0">
                    <a:pos x="18" y="0"/>
                  </a:cxn>
                  <a:cxn ang="0">
                    <a:pos x="12" y="13"/>
                  </a:cxn>
                  <a:cxn ang="0">
                    <a:pos x="0" y="40"/>
                  </a:cxn>
                  <a:cxn ang="0">
                    <a:pos x="60" y="121"/>
                  </a:cxn>
                  <a:cxn ang="0">
                    <a:pos x="310" y="271"/>
                  </a:cxn>
                  <a:cxn ang="0">
                    <a:pos x="290" y="139"/>
                  </a:cxn>
                  <a:cxn ang="0">
                    <a:pos x="378" y="76"/>
                  </a:cxn>
                  <a:cxn ang="0">
                    <a:pos x="251" y="94"/>
                  </a:cxn>
                  <a:cxn ang="0">
                    <a:pos x="90" y="54"/>
                  </a:cxn>
                  <a:cxn ang="0">
                    <a:pos x="18" y="0"/>
                  </a:cxn>
                  <a:cxn ang="0">
                    <a:pos x="18" y="0"/>
                  </a:cxn>
                </a:cxnLst>
                <a:rect l="0" t="0" r="r" b="b"/>
                <a:pathLst>
                  <a:path w="378" h="271">
                    <a:moveTo>
                      <a:pt x="18" y="0"/>
                    </a:moveTo>
                    <a:lnTo>
                      <a:pt x="12" y="13"/>
                    </a:lnTo>
                    <a:lnTo>
                      <a:pt x="0" y="40"/>
                    </a:lnTo>
                    <a:lnTo>
                      <a:pt x="60" y="121"/>
                    </a:lnTo>
                    <a:lnTo>
                      <a:pt x="310" y="271"/>
                    </a:lnTo>
                    <a:lnTo>
                      <a:pt x="290" y="139"/>
                    </a:lnTo>
                    <a:lnTo>
                      <a:pt x="378" y="76"/>
                    </a:lnTo>
                    <a:lnTo>
                      <a:pt x="251" y="94"/>
                    </a:lnTo>
                    <a:lnTo>
                      <a:pt x="90" y="54"/>
                    </a:lnTo>
                    <a:lnTo>
                      <a:pt x="18" y="0"/>
                    </a:lnTo>
                    <a:lnTo>
                      <a:pt x="18" y="0"/>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57356" name="Freeform 12"/>
              <p:cNvSpPr>
                <a:spLocks/>
              </p:cNvSpPr>
              <p:nvPr userDrawn="1"/>
            </p:nvSpPr>
            <p:spPr bwMode="ltGray">
              <a:xfrm>
                <a:off x="3628" y="3866"/>
                <a:ext cx="155" cy="74"/>
              </a:xfrm>
              <a:custGeom>
                <a:avLst/>
                <a:gdLst/>
                <a:ahLst/>
                <a:cxnLst>
                  <a:cxn ang="0">
                    <a:pos x="114" y="0"/>
                  </a:cxn>
                  <a:cxn ang="0">
                    <a:pos x="0" y="0"/>
                  </a:cxn>
                  <a:cxn ang="0">
                    <a:pos x="0" y="0"/>
                  </a:cxn>
                  <a:cxn ang="0">
                    <a:pos x="6" y="6"/>
                  </a:cxn>
                  <a:cxn ang="0">
                    <a:pos x="6" y="18"/>
                  </a:cxn>
                  <a:cxn ang="0">
                    <a:pos x="0" y="24"/>
                  </a:cxn>
                  <a:cxn ang="0">
                    <a:pos x="78" y="60"/>
                  </a:cxn>
                  <a:cxn ang="0">
                    <a:pos x="96" y="42"/>
                  </a:cxn>
                  <a:cxn ang="0">
                    <a:pos x="155" y="66"/>
                  </a:cxn>
                  <a:cxn ang="0">
                    <a:pos x="126" y="24"/>
                  </a:cxn>
                  <a:cxn ang="0">
                    <a:pos x="149" y="0"/>
                  </a:cxn>
                  <a:cxn ang="0">
                    <a:pos x="114" y="0"/>
                  </a:cxn>
                  <a:cxn ang="0">
                    <a:pos x="114" y="0"/>
                  </a:cxn>
                </a:cxnLst>
                <a:rect l="0" t="0" r="r" b="b"/>
                <a:pathLst>
                  <a:path w="155" h="66">
                    <a:moveTo>
                      <a:pt x="114" y="0"/>
                    </a:moveTo>
                    <a:lnTo>
                      <a:pt x="0" y="0"/>
                    </a:lnTo>
                    <a:lnTo>
                      <a:pt x="0" y="0"/>
                    </a:lnTo>
                    <a:lnTo>
                      <a:pt x="6" y="6"/>
                    </a:lnTo>
                    <a:lnTo>
                      <a:pt x="6" y="18"/>
                    </a:lnTo>
                    <a:lnTo>
                      <a:pt x="0" y="24"/>
                    </a:lnTo>
                    <a:lnTo>
                      <a:pt x="78" y="60"/>
                    </a:lnTo>
                    <a:lnTo>
                      <a:pt x="96" y="42"/>
                    </a:lnTo>
                    <a:lnTo>
                      <a:pt x="155" y="66"/>
                    </a:lnTo>
                    <a:lnTo>
                      <a:pt x="126" y="24"/>
                    </a:lnTo>
                    <a:lnTo>
                      <a:pt x="149" y="0"/>
                    </a:lnTo>
                    <a:lnTo>
                      <a:pt x="114" y="0"/>
                    </a:lnTo>
                    <a:lnTo>
                      <a:pt x="114" y="0"/>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57357" name="Freeform 13"/>
              <p:cNvSpPr>
                <a:spLocks/>
              </p:cNvSpPr>
              <p:nvPr userDrawn="1"/>
            </p:nvSpPr>
            <p:spPr bwMode="ltGray">
              <a:xfrm>
                <a:off x="2486" y="3859"/>
                <a:ext cx="42" cy="81"/>
              </a:xfrm>
              <a:custGeom>
                <a:avLst/>
                <a:gdLst/>
                <a:ahLst/>
                <a:cxnLst>
                  <a:cxn ang="0">
                    <a:pos x="6" y="36"/>
                  </a:cxn>
                  <a:cxn ang="0">
                    <a:pos x="0" y="18"/>
                  </a:cxn>
                  <a:cxn ang="0">
                    <a:pos x="12" y="6"/>
                  </a:cxn>
                  <a:cxn ang="0">
                    <a:pos x="0" y="6"/>
                  </a:cxn>
                  <a:cxn ang="0">
                    <a:pos x="12" y="6"/>
                  </a:cxn>
                  <a:cxn ang="0">
                    <a:pos x="24" y="6"/>
                  </a:cxn>
                  <a:cxn ang="0">
                    <a:pos x="36" y="6"/>
                  </a:cxn>
                  <a:cxn ang="0">
                    <a:pos x="42" y="0"/>
                  </a:cxn>
                  <a:cxn ang="0">
                    <a:pos x="30" y="18"/>
                  </a:cxn>
                  <a:cxn ang="0">
                    <a:pos x="42" y="48"/>
                  </a:cxn>
                  <a:cxn ang="0">
                    <a:pos x="12" y="72"/>
                  </a:cxn>
                  <a:cxn ang="0">
                    <a:pos x="6" y="36"/>
                  </a:cxn>
                  <a:cxn ang="0">
                    <a:pos x="6" y="36"/>
                  </a:cxn>
                </a:cxnLst>
                <a:rect l="0" t="0" r="r" b="b"/>
                <a:pathLst>
                  <a:path w="42" h="72">
                    <a:moveTo>
                      <a:pt x="6" y="36"/>
                    </a:moveTo>
                    <a:lnTo>
                      <a:pt x="0" y="18"/>
                    </a:lnTo>
                    <a:lnTo>
                      <a:pt x="12" y="6"/>
                    </a:lnTo>
                    <a:lnTo>
                      <a:pt x="0" y="6"/>
                    </a:lnTo>
                    <a:lnTo>
                      <a:pt x="12" y="6"/>
                    </a:lnTo>
                    <a:lnTo>
                      <a:pt x="24" y="6"/>
                    </a:lnTo>
                    <a:lnTo>
                      <a:pt x="36" y="6"/>
                    </a:lnTo>
                    <a:lnTo>
                      <a:pt x="42" y="0"/>
                    </a:lnTo>
                    <a:lnTo>
                      <a:pt x="30" y="18"/>
                    </a:lnTo>
                    <a:lnTo>
                      <a:pt x="42" y="48"/>
                    </a:lnTo>
                    <a:lnTo>
                      <a:pt x="12" y="72"/>
                    </a:lnTo>
                    <a:lnTo>
                      <a:pt x="6" y="36"/>
                    </a:lnTo>
                    <a:lnTo>
                      <a:pt x="6" y="36"/>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grpSp>
        <p:sp>
          <p:nvSpPr>
            <p:cNvPr id="57358" name="Freeform 14"/>
            <p:cNvSpPr>
              <a:spLocks/>
            </p:cNvSpPr>
            <p:nvPr userDrawn="1"/>
          </p:nvSpPr>
          <p:spPr bwMode="ltGray">
            <a:xfrm>
              <a:off x="0" y="3792"/>
              <a:ext cx="3976" cy="535"/>
            </a:xfrm>
            <a:custGeom>
              <a:avLst/>
              <a:gdLst/>
              <a:ahLst/>
              <a:cxnLst>
                <a:cxn ang="0">
                  <a:pos x="3976" y="527"/>
                </a:cxn>
                <a:cxn ang="0">
                  <a:pos x="3970" y="527"/>
                </a:cxn>
                <a:cxn ang="0">
                  <a:pos x="3844" y="509"/>
                </a:cxn>
                <a:cxn ang="0">
                  <a:pos x="2487" y="305"/>
                </a:cxn>
                <a:cxn ang="0">
                  <a:pos x="2039" y="36"/>
                </a:cxn>
                <a:cxn ang="0">
                  <a:pos x="1907" y="24"/>
                </a:cxn>
                <a:cxn ang="0">
                  <a:pos x="1883" y="54"/>
                </a:cxn>
                <a:cxn ang="0">
                  <a:pos x="1859" y="54"/>
                </a:cxn>
                <a:cxn ang="0">
                  <a:pos x="1830" y="30"/>
                </a:cxn>
                <a:cxn ang="0">
                  <a:pos x="1704" y="102"/>
                </a:cxn>
                <a:cxn ang="0">
                  <a:pos x="1608" y="126"/>
                </a:cxn>
                <a:cxn ang="0">
                  <a:pos x="1561" y="132"/>
                </a:cxn>
                <a:cxn ang="0">
                  <a:pos x="1495" y="102"/>
                </a:cxn>
                <a:cxn ang="0">
                  <a:pos x="1357" y="126"/>
                </a:cxn>
                <a:cxn ang="0">
                  <a:pos x="1285" y="24"/>
                </a:cxn>
                <a:cxn ang="0">
                  <a:pos x="1280" y="18"/>
                </a:cxn>
                <a:cxn ang="0">
                  <a:pos x="1262" y="12"/>
                </a:cxn>
                <a:cxn ang="0">
                  <a:pos x="1238" y="6"/>
                </a:cxn>
                <a:cxn ang="0">
                  <a:pos x="1220" y="0"/>
                </a:cxn>
                <a:cxn ang="0">
                  <a:pos x="1196" y="0"/>
                </a:cxn>
                <a:cxn ang="0">
                  <a:pos x="1166" y="0"/>
                </a:cxn>
                <a:cxn ang="0">
                  <a:pos x="1142" y="0"/>
                </a:cxn>
                <a:cxn ang="0">
                  <a:pos x="1136" y="0"/>
                </a:cxn>
                <a:cxn ang="0">
                  <a:pos x="1130" y="0"/>
                </a:cxn>
                <a:cxn ang="0">
                  <a:pos x="1124" y="6"/>
                </a:cxn>
                <a:cxn ang="0">
                  <a:pos x="1118" y="12"/>
                </a:cxn>
                <a:cxn ang="0">
                  <a:pos x="1100" y="18"/>
                </a:cxn>
                <a:cxn ang="0">
                  <a:pos x="1088" y="18"/>
                </a:cxn>
                <a:cxn ang="0">
                  <a:pos x="1070" y="24"/>
                </a:cxn>
                <a:cxn ang="0">
                  <a:pos x="1052" y="30"/>
                </a:cxn>
                <a:cxn ang="0">
                  <a:pos x="1034" y="36"/>
                </a:cxn>
                <a:cxn ang="0">
                  <a:pos x="1028" y="42"/>
                </a:cxn>
                <a:cxn ang="0">
                  <a:pos x="969" y="60"/>
                </a:cxn>
                <a:cxn ang="0">
                  <a:pos x="921" y="72"/>
                </a:cxn>
                <a:cxn ang="0">
                  <a:pos x="855" y="48"/>
                </a:cxn>
                <a:cxn ang="0">
                  <a:pos x="825" y="48"/>
                </a:cxn>
                <a:cxn ang="0">
                  <a:pos x="759" y="72"/>
                </a:cxn>
                <a:cxn ang="0">
                  <a:pos x="735" y="72"/>
                </a:cxn>
                <a:cxn ang="0">
                  <a:pos x="706" y="60"/>
                </a:cxn>
                <a:cxn ang="0">
                  <a:pos x="640" y="60"/>
                </a:cxn>
                <a:cxn ang="0">
                  <a:pos x="544" y="72"/>
                </a:cxn>
                <a:cxn ang="0">
                  <a:pos x="389" y="18"/>
                </a:cxn>
                <a:cxn ang="0">
                  <a:pos x="323" y="60"/>
                </a:cxn>
                <a:cxn ang="0">
                  <a:pos x="317" y="60"/>
                </a:cxn>
                <a:cxn ang="0">
                  <a:pos x="305" y="72"/>
                </a:cxn>
                <a:cxn ang="0">
                  <a:pos x="287" y="78"/>
                </a:cxn>
                <a:cxn ang="0">
                  <a:pos x="263" y="90"/>
                </a:cxn>
                <a:cxn ang="0">
                  <a:pos x="203" y="120"/>
                </a:cxn>
                <a:cxn ang="0">
                  <a:pos x="149" y="150"/>
                </a:cxn>
                <a:cxn ang="0">
                  <a:pos x="78" y="168"/>
                </a:cxn>
                <a:cxn ang="0">
                  <a:pos x="0" y="180"/>
                </a:cxn>
                <a:cxn ang="0">
                  <a:pos x="0" y="527"/>
                </a:cxn>
                <a:cxn ang="0">
                  <a:pos x="1010" y="527"/>
                </a:cxn>
                <a:cxn ang="0">
                  <a:pos x="3725" y="527"/>
                </a:cxn>
                <a:cxn ang="0">
                  <a:pos x="3976" y="527"/>
                </a:cxn>
                <a:cxn ang="0">
                  <a:pos x="3976" y="527"/>
                </a:cxn>
              </a:cxnLst>
              <a:rect l="0" t="0" r="r" b="b"/>
              <a:pathLst>
                <a:path w="3976" h="527">
                  <a:moveTo>
                    <a:pt x="3976" y="527"/>
                  </a:moveTo>
                  <a:lnTo>
                    <a:pt x="3970" y="527"/>
                  </a:lnTo>
                  <a:lnTo>
                    <a:pt x="3844" y="509"/>
                  </a:lnTo>
                  <a:lnTo>
                    <a:pt x="2487" y="305"/>
                  </a:lnTo>
                  <a:lnTo>
                    <a:pt x="2039" y="36"/>
                  </a:lnTo>
                  <a:lnTo>
                    <a:pt x="1907" y="24"/>
                  </a:lnTo>
                  <a:lnTo>
                    <a:pt x="1883" y="54"/>
                  </a:lnTo>
                  <a:lnTo>
                    <a:pt x="1859" y="54"/>
                  </a:lnTo>
                  <a:lnTo>
                    <a:pt x="1830" y="30"/>
                  </a:lnTo>
                  <a:lnTo>
                    <a:pt x="1704" y="102"/>
                  </a:lnTo>
                  <a:lnTo>
                    <a:pt x="1608" y="126"/>
                  </a:lnTo>
                  <a:lnTo>
                    <a:pt x="1561" y="132"/>
                  </a:lnTo>
                  <a:lnTo>
                    <a:pt x="1495" y="102"/>
                  </a:lnTo>
                  <a:lnTo>
                    <a:pt x="1357" y="126"/>
                  </a:lnTo>
                  <a:lnTo>
                    <a:pt x="1285" y="24"/>
                  </a:lnTo>
                  <a:lnTo>
                    <a:pt x="1280" y="18"/>
                  </a:lnTo>
                  <a:lnTo>
                    <a:pt x="1262" y="12"/>
                  </a:lnTo>
                  <a:lnTo>
                    <a:pt x="1238" y="6"/>
                  </a:lnTo>
                  <a:lnTo>
                    <a:pt x="1220" y="0"/>
                  </a:lnTo>
                  <a:lnTo>
                    <a:pt x="1196" y="0"/>
                  </a:lnTo>
                  <a:lnTo>
                    <a:pt x="1166" y="0"/>
                  </a:lnTo>
                  <a:lnTo>
                    <a:pt x="1142" y="0"/>
                  </a:lnTo>
                  <a:lnTo>
                    <a:pt x="1136" y="0"/>
                  </a:lnTo>
                  <a:lnTo>
                    <a:pt x="1130" y="0"/>
                  </a:lnTo>
                  <a:lnTo>
                    <a:pt x="1124" y="6"/>
                  </a:lnTo>
                  <a:lnTo>
                    <a:pt x="1118" y="12"/>
                  </a:lnTo>
                  <a:lnTo>
                    <a:pt x="1100" y="18"/>
                  </a:lnTo>
                  <a:lnTo>
                    <a:pt x="1088" y="18"/>
                  </a:lnTo>
                  <a:lnTo>
                    <a:pt x="1070" y="24"/>
                  </a:lnTo>
                  <a:lnTo>
                    <a:pt x="1052" y="30"/>
                  </a:lnTo>
                  <a:lnTo>
                    <a:pt x="1034" y="36"/>
                  </a:lnTo>
                  <a:lnTo>
                    <a:pt x="1028" y="42"/>
                  </a:lnTo>
                  <a:lnTo>
                    <a:pt x="969" y="60"/>
                  </a:lnTo>
                  <a:lnTo>
                    <a:pt x="921" y="72"/>
                  </a:lnTo>
                  <a:lnTo>
                    <a:pt x="855" y="48"/>
                  </a:lnTo>
                  <a:lnTo>
                    <a:pt x="825" y="48"/>
                  </a:lnTo>
                  <a:lnTo>
                    <a:pt x="759" y="72"/>
                  </a:lnTo>
                  <a:lnTo>
                    <a:pt x="735" y="72"/>
                  </a:lnTo>
                  <a:lnTo>
                    <a:pt x="706" y="60"/>
                  </a:lnTo>
                  <a:lnTo>
                    <a:pt x="640" y="60"/>
                  </a:lnTo>
                  <a:lnTo>
                    <a:pt x="544" y="72"/>
                  </a:lnTo>
                  <a:lnTo>
                    <a:pt x="389" y="18"/>
                  </a:lnTo>
                  <a:lnTo>
                    <a:pt x="323" y="60"/>
                  </a:lnTo>
                  <a:lnTo>
                    <a:pt x="317" y="60"/>
                  </a:lnTo>
                  <a:lnTo>
                    <a:pt x="305" y="72"/>
                  </a:lnTo>
                  <a:lnTo>
                    <a:pt x="287" y="78"/>
                  </a:lnTo>
                  <a:lnTo>
                    <a:pt x="263" y="90"/>
                  </a:lnTo>
                  <a:lnTo>
                    <a:pt x="203" y="120"/>
                  </a:lnTo>
                  <a:lnTo>
                    <a:pt x="149" y="150"/>
                  </a:lnTo>
                  <a:lnTo>
                    <a:pt x="78" y="168"/>
                  </a:lnTo>
                  <a:lnTo>
                    <a:pt x="0" y="180"/>
                  </a:lnTo>
                  <a:lnTo>
                    <a:pt x="0" y="527"/>
                  </a:lnTo>
                  <a:lnTo>
                    <a:pt x="1010" y="527"/>
                  </a:lnTo>
                  <a:lnTo>
                    <a:pt x="3725" y="527"/>
                  </a:lnTo>
                  <a:lnTo>
                    <a:pt x="3976" y="527"/>
                  </a:lnTo>
                  <a:lnTo>
                    <a:pt x="3976" y="527"/>
                  </a:lnTo>
                  <a:close/>
                </a:path>
              </a:pathLst>
            </a:custGeom>
            <a:gradFill rotWithShape="0">
              <a:gsLst>
                <a:gs pos="0">
                  <a:schemeClr val="bg2">
                    <a:gamma/>
                    <a:tint val="75686"/>
                    <a:invGamma/>
                  </a:schemeClr>
                </a:gs>
                <a:gs pos="100000">
                  <a:schemeClr val="bg2"/>
                </a:gs>
              </a:gsLst>
              <a:lin ang="5400000" scaled="1"/>
            </a:gra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grpSp>
      <p:grpSp>
        <p:nvGrpSpPr>
          <p:cNvPr id="1029" name="Group 15"/>
          <p:cNvGrpSpPr>
            <a:grpSpLocks/>
          </p:cNvGrpSpPr>
          <p:nvPr/>
        </p:nvGrpSpPr>
        <p:grpSpPr bwMode="auto">
          <a:xfrm>
            <a:off x="836085" y="6021388"/>
            <a:ext cx="7579783" cy="849312"/>
            <a:chOff x="395" y="3793"/>
            <a:chExt cx="3581" cy="535"/>
          </a:xfrm>
        </p:grpSpPr>
        <p:sp>
          <p:nvSpPr>
            <p:cNvPr id="57360" name="Freeform 16"/>
            <p:cNvSpPr>
              <a:spLocks/>
            </p:cNvSpPr>
            <p:nvPr/>
          </p:nvSpPr>
          <p:spPr bwMode="auto">
            <a:xfrm>
              <a:off x="1196" y="3793"/>
              <a:ext cx="365" cy="291"/>
            </a:xfrm>
            <a:custGeom>
              <a:avLst/>
              <a:gdLst/>
              <a:ahLst/>
              <a:cxnLst>
                <a:cxn ang="0">
                  <a:pos x="24" y="24"/>
                </a:cxn>
                <a:cxn ang="0">
                  <a:pos x="0" y="60"/>
                </a:cxn>
                <a:cxn ang="0">
                  <a:pos x="66" y="108"/>
                </a:cxn>
                <a:cxn ang="0">
                  <a:pos x="143" y="180"/>
                </a:cxn>
                <a:cxn ang="0">
                  <a:pos x="191" y="168"/>
                </a:cxn>
                <a:cxn ang="0">
                  <a:pos x="341" y="287"/>
                </a:cxn>
                <a:cxn ang="0">
                  <a:pos x="305" y="174"/>
                </a:cxn>
                <a:cxn ang="0">
                  <a:pos x="365" y="132"/>
                </a:cxn>
                <a:cxn ang="0">
                  <a:pos x="359" y="126"/>
                </a:cxn>
                <a:cxn ang="0">
                  <a:pos x="335" y="114"/>
                </a:cxn>
                <a:cxn ang="0">
                  <a:pos x="299" y="90"/>
                </a:cxn>
                <a:cxn ang="0">
                  <a:pos x="257" y="72"/>
                </a:cxn>
                <a:cxn ang="0">
                  <a:pos x="215" y="54"/>
                </a:cxn>
                <a:cxn ang="0">
                  <a:pos x="173" y="36"/>
                </a:cxn>
                <a:cxn ang="0">
                  <a:pos x="143" y="24"/>
                </a:cxn>
                <a:cxn ang="0">
                  <a:pos x="131" y="18"/>
                </a:cxn>
                <a:cxn ang="0">
                  <a:pos x="107" y="18"/>
                </a:cxn>
                <a:cxn ang="0">
                  <a:pos x="95" y="18"/>
                </a:cxn>
                <a:cxn ang="0">
                  <a:pos x="72" y="12"/>
                </a:cxn>
                <a:cxn ang="0">
                  <a:pos x="66" y="12"/>
                </a:cxn>
                <a:cxn ang="0">
                  <a:pos x="54" y="6"/>
                </a:cxn>
                <a:cxn ang="0">
                  <a:pos x="42" y="0"/>
                </a:cxn>
                <a:cxn ang="0">
                  <a:pos x="30" y="0"/>
                </a:cxn>
                <a:cxn ang="0">
                  <a:pos x="24" y="24"/>
                </a:cxn>
                <a:cxn ang="0">
                  <a:pos x="24" y="24"/>
                </a:cxn>
              </a:cxnLst>
              <a:rect l="0" t="0" r="r" b="b"/>
              <a:pathLst>
                <a:path w="365" h="287">
                  <a:moveTo>
                    <a:pt x="24" y="24"/>
                  </a:moveTo>
                  <a:lnTo>
                    <a:pt x="0" y="60"/>
                  </a:lnTo>
                  <a:lnTo>
                    <a:pt x="66" y="108"/>
                  </a:lnTo>
                  <a:lnTo>
                    <a:pt x="143" y="180"/>
                  </a:lnTo>
                  <a:lnTo>
                    <a:pt x="191" y="168"/>
                  </a:lnTo>
                  <a:lnTo>
                    <a:pt x="341" y="287"/>
                  </a:lnTo>
                  <a:lnTo>
                    <a:pt x="305" y="174"/>
                  </a:lnTo>
                  <a:lnTo>
                    <a:pt x="365" y="132"/>
                  </a:lnTo>
                  <a:lnTo>
                    <a:pt x="359" y="126"/>
                  </a:lnTo>
                  <a:lnTo>
                    <a:pt x="335" y="114"/>
                  </a:lnTo>
                  <a:lnTo>
                    <a:pt x="299" y="90"/>
                  </a:lnTo>
                  <a:lnTo>
                    <a:pt x="257" y="72"/>
                  </a:lnTo>
                  <a:lnTo>
                    <a:pt x="215" y="54"/>
                  </a:lnTo>
                  <a:lnTo>
                    <a:pt x="173" y="36"/>
                  </a:lnTo>
                  <a:lnTo>
                    <a:pt x="143" y="24"/>
                  </a:lnTo>
                  <a:lnTo>
                    <a:pt x="131" y="18"/>
                  </a:lnTo>
                  <a:lnTo>
                    <a:pt x="107" y="18"/>
                  </a:lnTo>
                  <a:lnTo>
                    <a:pt x="95" y="18"/>
                  </a:lnTo>
                  <a:lnTo>
                    <a:pt x="72" y="12"/>
                  </a:lnTo>
                  <a:lnTo>
                    <a:pt x="66" y="12"/>
                  </a:lnTo>
                  <a:lnTo>
                    <a:pt x="54" y="6"/>
                  </a:lnTo>
                  <a:lnTo>
                    <a:pt x="42" y="0"/>
                  </a:lnTo>
                  <a:lnTo>
                    <a:pt x="30" y="0"/>
                  </a:lnTo>
                  <a:lnTo>
                    <a:pt x="24" y="24"/>
                  </a:lnTo>
                  <a:lnTo>
                    <a:pt x="24" y="24"/>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57361" name="Freeform 17"/>
            <p:cNvSpPr>
              <a:spLocks/>
            </p:cNvSpPr>
            <p:nvPr/>
          </p:nvSpPr>
          <p:spPr bwMode="auto">
            <a:xfrm>
              <a:off x="1943" y="3829"/>
              <a:ext cx="2033" cy="499"/>
            </a:xfrm>
            <a:custGeom>
              <a:avLst/>
              <a:gdLst/>
              <a:ahLst/>
              <a:cxnLst>
                <a:cxn ang="0">
                  <a:pos x="186" y="18"/>
                </a:cxn>
                <a:cxn ang="0">
                  <a:pos x="138" y="6"/>
                </a:cxn>
                <a:cxn ang="0">
                  <a:pos x="96" y="0"/>
                </a:cxn>
                <a:cxn ang="0">
                  <a:pos x="36" y="0"/>
                </a:cxn>
                <a:cxn ang="0">
                  <a:pos x="12" y="25"/>
                </a:cxn>
                <a:cxn ang="0">
                  <a:pos x="0" y="128"/>
                </a:cxn>
                <a:cxn ang="0">
                  <a:pos x="60" y="104"/>
                </a:cxn>
                <a:cxn ang="0">
                  <a:pos x="90" y="134"/>
                </a:cxn>
                <a:cxn ang="0">
                  <a:pos x="150" y="153"/>
                </a:cxn>
                <a:cxn ang="0">
                  <a:pos x="209" y="273"/>
                </a:cxn>
                <a:cxn ang="0">
                  <a:pos x="401" y="359"/>
                </a:cxn>
                <a:cxn ang="0">
                  <a:pos x="777" y="359"/>
                </a:cxn>
                <a:cxn ang="0">
                  <a:pos x="2033" y="499"/>
                </a:cxn>
                <a:cxn ang="0">
                  <a:pos x="2033" y="499"/>
                </a:cxn>
                <a:cxn ang="0">
                  <a:pos x="1991" y="493"/>
                </a:cxn>
                <a:cxn ang="0">
                  <a:pos x="676" y="243"/>
                </a:cxn>
                <a:cxn ang="0">
                  <a:pos x="514" y="159"/>
                </a:cxn>
                <a:cxn ang="0">
                  <a:pos x="425" y="110"/>
                </a:cxn>
                <a:cxn ang="0">
                  <a:pos x="365" y="92"/>
                </a:cxn>
                <a:cxn ang="0">
                  <a:pos x="281" y="61"/>
                </a:cxn>
                <a:cxn ang="0">
                  <a:pos x="186" y="18"/>
                </a:cxn>
                <a:cxn ang="0">
                  <a:pos x="186" y="18"/>
                </a:cxn>
              </a:cxnLst>
              <a:rect l="0" t="0" r="r" b="b"/>
              <a:pathLst>
                <a:path w="2033" h="499">
                  <a:moveTo>
                    <a:pt x="186" y="18"/>
                  </a:moveTo>
                  <a:lnTo>
                    <a:pt x="138" y="6"/>
                  </a:lnTo>
                  <a:lnTo>
                    <a:pt x="96" y="0"/>
                  </a:lnTo>
                  <a:lnTo>
                    <a:pt x="36" y="0"/>
                  </a:lnTo>
                  <a:lnTo>
                    <a:pt x="12" y="25"/>
                  </a:lnTo>
                  <a:lnTo>
                    <a:pt x="0" y="128"/>
                  </a:lnTo>
                  <a:lnTo>
                    <a:pt x="60" y="104"/>
                  </a:lnTo>
                  <a:lnTo>
                    <a:pt x="90" y="134"/>
                  </a:lnTo>
                  <a:lnTo>
                    <a:pt x="150" y="153"/>
                  </a:lnTo>
                  <a:lnTo>
                    <a:pt x="209" y="273"/>
                  </a:lnTo>
                  <a:lnTo>
                    <a:pt x="401" y="359"/>
                  </a:lnTo>
                  <a:lnTo>
                    <a:pt x="777" y="359"/>
                  </a:lnTo>
                  <a:lnTo>
                    <a:pt x="2033" y="499"/>
                  </a:lnTo>
                  <a:lnTo>
                    <a:pt x="2033" y="499"/>
                  </a:lnTo>
                  <a:lnTo>
                    <a:pt x="1991" y="493"/>
                  </a:lnTo>
                  <a:lnTo>
                    <a:pt x="676" y="243"/>
                  </a:lnTo>
                  <a:lnTo>
                    <a:pt x="514" y="159"/>
                  </a:lnTo>
                  <a:lnTo>
                    <a:pt x="425" y="110"/>
                  </a:lnTo>
                  <a:lnTo>
                    <a:pt x="365" y="92"/>
                  </a:lnTo>
                  <a:lnTo>
                    <a:pt x="281" y="61"/>
                  </a:lnTo>
                  <a:lnTo>
                    <a:pt x="186" y="18"/>
                  </a:lnTo>
                  <a:lnTo>
                    <a:pt x="186" y="18"/>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57362" name="Freeform 18"/>
            <p:cNvSpPr>
              <a:spLocks/>
            </p:cNvSpPr>
            <p:nvPr/>
          </p:nvSpPr>
          <p:spPr bwMode="auto">
            <a:xfrm>
              <a:off x="1830" y="3823"/>
              <a:ext cx="71" cy="61"/>
            </a:xfrm>
            <a:custGeom>
              <a:avLst/>
              <a:gdLst/>
              <a:ahLst/>
              <a:cxnLst>
                <a:cxn ang="0">
                  <a:pos x="0" y="18"/>
                </a:cxn>
                <a:cxn ang="0">
                  <a:pos x="6" y="18"/>
                </a:cxn>
                <a:cxn ang="0">
                  <a:pos x="12" y="12"/>
                </a:cxn>
                <a:cxn ang="0">
                  <a:pos x="6" y="6"/>
                </a:cxn>
                <a:cxn ang="0">
                  <a:pos x="0" y="0"/>
                </a:cxn>
                <a:cxn ang="0">
                  <a:pos x="29" y="18"/>
                </a:cxn>
                <a:cxn ang="0">
                  <a:pos x="53" y="18"/>
                </a:cxn>
                <a:cxn ang="0">
                  <a:pos x="59" y="30"/>
                </a:cxn>
                <a:cxn ang="0">
                  <a:pos x="65" y="42"/>
                </a:cxn>
                <a:cxn ang="0">
                  <a:pos x="71" y="54"/>
                </a:cxn>
                <a:cxn ang="0">
                  <a:pos x="71" y="60"/>
                </a:cxn>
                <a:cxn ang="0">
                  <a:pos x="59" y="54"/>
                </a:cxn>
                <a:cxn ang="0">
                  <a:pos x="47" y="42"/>
                </a:cxn>
                <a:cxn ang="0">
                  <a:pos x="23" y="30"/>
                </a:cxn>
                <a:cxn ang="0">
                  <a:pos x="23" y="36"/>
                </a:cxn>
                <a:cxn ang="0">
                  <a:pos x="18" y="42"/>
                </a:cxn>
                <a:cxn ang="0">
                  <a:pos x="12" y="48"/>
                </a:cxn>
                <a:cxn ang="0">
                  <a:pos x="6" y="48"/>
                </a:cxn>
                <a:cxn ang="0">
                  <a:pos x="6" y="48"/>
                </a:cxn>
                <a:cxn ang="0">
                  <a:pos x="6" y="36"/>
                </a:cxn>
                <a:cxn ang="0">
                  <a:pos x="0" y="18"/>
                </a:cxn>
                <a:cxn ang="0">
                  <a:pos x="0" y="18"/>
                </a:cxn>
              </a:cxnLst>
              <a:rect l="0" t="0" r="r" b="b"/>
              <a:pathLst>
                <a:path w="71" h="60">
                  <a:moveTo>
                    <a:pt x="0" y="18"/>
                  </a:moveTo>
                  <a:lnTo>
                    <a:pt x="6" y="18"/>
                  </a:lnTo>
                  <a:lnTo>
                    <a:pt x="12" y="12"/>
                  </a:lnTo>
                  <a:lnTo>
                    <a:pt x="6" y="6"/>
                  </a:lnTo>
                  <a:lnTo>
                    <a:pt x="0" y="0"/>
                  </a:lnTo>
                  <a:lnTo>
                    <a:pt x="29" y="18"/>
                  </a:lnTo>
                  <a:lnTo>
                    <a:pt x="53" y="18"/>
                  </a:lnTo>
                  <a:lnTo>
                    <a:pt x="59" y="30"/>
                  </a:lnTo>
                  <a:lnTo>
                    <a:pt x="65" y="42"/>
                  </a:lnTo>
                  <a:lnTo>
                    <a:pt x="71" y="54"/>
                  </a:lnTo>
                  <a:lnTo>
                    <a:pt x="71" y="60"/>
                  </a:lnTo>
                  <a:lnTo>
                    <a:pt x="59" y="54"/>
                  </a:lnTo>
                  <a:lnTo>
                    <a:pt x="47" y="42"/>
                  </a:lnTo>
                  <a:lnTo>
                    <a:pt x="23" y="30"/>
                  </a:lnTo>
                  <a:lnTo>
                    <a:pt x="23" y="36"/>
                  </a:lnTo>
                  <a:lnTo>
                    <a:pt x="18" y="42"/>
                  </a:lnTo>
                  <a:lnTo>
                    <a:pt x="12" y="48"/>
                  </a:lnTo>
                  <a:lnTo>
                    <a:pt x="6" y="48"/>
                  </a:lnTo>
                  <a:lnTo>
                    <a:pt x="6" y="48"/>
                  </a:lnTo>
                  <a:lnTo>
                    <a:pt x="6" y="36"/>
                  </a:lnTo>
                  <a:lnTo>
                    <a:pt x="0" y="18"/>
                  </a:lnTo>
                  <a:lnTo>
                    <a:pt x="0" y="18"/>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57363" name="Freeform 19"/>
            <p:cNvSpPr>
              <a:spLocks/>
            </p:cNvSpPr>
            <p:nvPr/>
          </p:nvSpPr>
          <p:spPr bwMode="auto">
            <a:xfrm>
              <a:off x="855" y="3842"/>
              <a:ext cx="161" cy="164"/>
            </a:xfrm>
            <a:custGeom>
              <a:avLst/>
              <a:gdLst/>
              <a:ahLst/>
              <a:cxnLst>
                <a:cxn ang="0">
                  <a:pos x="30" y="0"/>
                </a:cxn>
                <a:cxn ang="0">
                  <a:pos x="48" y="6"/>
                </a:cxn>
                <a:cxn ang="0">
                  <a:pos x="72" y="6"/>
                </a:cxn>
                <a:cxn ang="0">
                  <a:pos x="114" y="12"/>
                </a:cxn>
                <a:cxn ang="0">
                  <a:pos x="96" y="54"/>
                </a:cxn>
                <a:cxn ang="0">
                  <a:pos x="96" y="60"/>
                </a:cxn>
                <a:cxn ang="0">
                  <a:pos x="102" y="72"/>
                </a:cxn>
                <a:cxn ang="0">
                  <a:pos x="108" y="84"/>
                </a:cxn>
                <a:cxn ang="0">
                  <a:pos x="120" y="96"/>
                </a:cxn>
                <a:cxn ang="0">
                  <a:pos x="143" y="114"/>
                </a:cxn>
                <a:cxn ang="0">
                  <a:pos x="155" y="138"/>
                </a:cxn>
                <a:cxn ang="0">
                  <a:pos x="161" y="156"/>
                </a:cxn>
                <a:cxn ang="0">
                  <a:pos x="161" y="162"/>
                </a:cxn>
                <a:cxn ang="0">
                  <a:pos x="96" y="102"/>
                </a:cxn>
                <a:cxn ang="0">
                  <a:pos x="30" y="54"/>
                </a:cxn>
                <a:cxn ang="0">
                  <a:pos x="0" y="0"/>
                </a:cxn>
                <a:cxn ang="0">
                  <a:pos x="30" y="0"/>
                </a:cxn>
                <a:cxn ang="0">
                  <a:pos x="30" y="0"/>
                </a:cxn>
              </a:cxnLst>
              <a:rect l="0" t="0" r="r" b="b"/>
              <a:pathLst>
                <a:path w="161" h="162">
                  <a:moveTo>
                    <a:pt x="30" y="0"/>
                  </a:moveTo>
                  <a:lnTo>
                    <a:pt x="48" y="6"/>
                  </a:lnTo>
                  <a:lnTo>
                    <a:pt x="72" y="6"/>
                  </a:lnTo>
                  <a:lnTo>
                    <a:pt x="114" y="12"/>
                  </a:lnTo>
                  <a:lnTo>
                    <a:pt x="96" y="54"/>
                  </a:lnTo>
                  <a:lnTo>
                    <a:pt x="96" y="60"/>
                  </a:lnTo>
                  <a:lnTo>
                    <a:pt x="102" y="72"/>
                  </a:lnTo>
                  <a:lnTo>
                    <a:pt x="108" y="84"/>
                  </a:lnTo>
                  <a:lnTo>
                    <a:pt x="120" y="96"/>
                  </a:lnTo>
                  <a:lnTo>
                    <a:pt x="143" y="114"/>
                  </a:lnTo>
                  <a:lnTo>
                    <a:pt x="155" y="138"/>
                  </a:lnTo>
                  <a:lnTo>
                    <a:pt x="161" y="156"/>
                  </a:lnTo>
                  <a:lnTo>
                    <a:pt x="161" y="162"/>
                  </a:lnTo>
                  <a:lnTo>
                    <a:pt x="96" y="102"/>
                  </a:lnTo>
                  <a:lnTo>
                    <a:pt x="30" y="54"/>
                  </a:lnTo>
                  <a:lnTo>
                    <a:pt x="0" y="0"/>
                  </a:lnTo>
                  <a:lnTo>
                    <a:pt x="30" y="0"/>
                  </a:lnTo>
                  <a:lnTo>
                    <a:pt x="30" y="0"/>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57364" name="Freeform 20"/>
            <p:cNvSpPr>
              <a:spLocks/>
            </p:cNvSpPr>
            <p:nvPr/>
          </p:nvSpPr>
          <p:spPr bwMode="auto">
            <a:xfrm>
              <a:off x="706" y="3854"/>
              <a:ext cx="59" cy="61"/>
            </a:xfrm>
            <a:custGeom>
              <a:avLst/>
              <a:gdLst/>
              <a:ahLst/>
              <a:cxnLst>
                <a:cxn ang="0">
                  <a:pos x="59" y="6"/>
                </a:cxn>
                <a:cxn ang="0">
                  <a:pos x="41" y="30"/>
                </a:cxn>
                <a:cxn ang="0">
                  <a:pos x="41" y="36"/>
                </a:cxn>
                <a:cxn ang="0">
                  <a:pos x="47" y="42"/>
                </a:cxn>
                <a:cxn ang="0">
                  <a:pos x="53" y="54"/>
                </a:cxn>
                <a:cxn ang="0">
                  <a:pos x="53" y="60"/>
                </a:cxn>
                <a:cxn ang="0">
                  <a:pos x="47" y="54"/>
                </a:cxn>
                <a:cxn ang="0">
                  <a:pos x="35" y="48"/>
                </a:cxn>
                <a:cxn ang="0">
                  <a:pos x="23" y="36"/>
                </a:cxn>
                <a:cxn ang="0">
                  <a:pos x="17" y="30"/>
                </a:cxn>
                <a:cxn ang="0">
                  <a:pos x="0" y="0"/>
                </a:cxn>
                <a:cxn ang="0">
                  <a:pos x="59" y="6"/>
                </a:cxn>
                <a:cxn ang="0">
                  <a:pos x="59" y="6"/>
                </a:cxn>
              </a:cxnLst>
              <a:rect l="0" t="0" r="r" b="b"/>
              <a:pathLst>
                <a:path w="59" h="60">
                  <a:moveTo>
                    <a:pt x="59" y="6"/>
                  </a:moveTo>
                  <a:lnTo>
                    <a:pt x="41" y="30"/>
                  </a:lnTo>
                  <a:lnTo>
                    <a:pt x="41" y="36"/>
                  </a:lnTo>
                  <a:lnTo>
                    <a:pt x="47" y="42"/>
                  </a:lnTo>
                  <a:lnTo>
                    <a:pt x="53" y="54"/>
                  </a:lnTo>
                  <a:lnTo>
                    <a:pt x="53" y="60"/>
                  </a:lnTo>
                  <a:lnTo>
                    <a:pt x="47" y="54"/>
                  </a:lnTo>
                  <a:lnTo>
                    <a:pt x="35" y="48"/>
                  </a:lnTo>
                  <a:lnTo>
                    <a:pt x="23" y="36"/>
                  </a:lnTo>
                  <a:lnTo>
                    <a:pt x="17" y="30"/>
                  </a:lnTo>
                  <a:lnTo>
                    <a:pt x="0" y="0"/>
                  </a:lnTo>
                  <a:lnTo>
                    <a:pt x="59" y="6"/>
                  </a:lnTo>
                  <a:lnTo>
                    <a:pt x="59" y="6"/>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sp>
          <p:nvSpPr>
            <p:cNvPr id="57365" name="Freeform 21"/>
            <p:cNvSpPr>
              <a:spLocks/>
            </p:cNvSpPr>
            <p:nvPr/>
          </p:nvSpPr>
          <p:spPr bwMode="auto">
            <a:xfrm>
              <a:off x="395" y="3811"/>
              <a:ext cx="245" cy="207"/>
            </a:xfrm>
            <a:custGeom>
              <a:avLst/>
              <a:gdLst/>
              <a:ahLst/>
              <a:cxnLst>
                <a:cxn ang="0">
                  <a:pos x="233" y="36"/>
                </a:cxn>
                <a:cxn ang="0">
                  <a:pos x="245" y="42"/>
                </a:cxn>
                <a:cxn ang="0">
                  <a:pos x="209" y="84"/>
                </a:cxn>
                <a:cxn ang="0">
                  <a:pos x="143" y="132"/>
                </a:cxn>
                <a:cxn ang="0">
                  <a:pos x="167" y="156"/>
                </a:cxn>
                <a:cxn ang="0">
                  <a:pos x="179" y="204"/>
                </a:cxn>
                <a:cxn ang="0">
                  <a:pos x="77" y="132"/>
                </a:cxn>
                <a:cxn ang="0">
                  <a:pos x="47" y="84"/>
                </a:cxn>
                <a:cxn ang="0">
                  <a:pos x="89" y="66"/>
                </a:cxn>
                <a:cxn ang="0">
                  <a:pos x="59" y="36"/>
                </a:cxn>
                <a:cxn ang="0">
                  <a:pos x="0" y="12"/>
                </a:cxn>
                <a:cxn ang="0">
                  <a:pos x="0" y="0"/>
                </a:cxn>
                <a:cxn ang="0">
                  <a:pos x="6" y="0"/>
                </a:cxn>
                <a:cxn ang="0">
                  <a:pos x="12" y="0"/>
                </a:cxn>
                <a:cxn ang="0">
                  <a:pos x="47" y="6"/>
                </a:cxn>
                <a:cxn ang="0">
                  <a:pos x="77" y="6"/>
                </a:cxn>
                <a:cxn ang="0">
                  <a:pos x="83" y="6"/>
                </a:cxn>
                <a:cxn ang="0">
                  <a:pos x="89" y="6"/>
                </a:cxn>
                <a:cxn ang="0">
                  <a:pos x="101" y="12"/>
                </a:cxn>
                <a:cxn ang="0">
                  <a:pos x="125" y="12"/>
                </a:cxn>
                <a:cxn ang="0">
                  <a:pos x="143" y="18"/>
                </a:cxn>
                <a:cxn ang="0">
                  <a:pos x="149" y="18"/>
                </a:cxn>
                <a:cxn ang="0">
                  <a:pos x="149" y="18"/>
                </a:cxn>
                <a:cxn ang="0">
                  <a:pos x="203" y="24"/>
                </a:cxn>
                <a:cxn ang="0">
                  <a:pos x="233" y="36"/>
                </a:cxn>
                <a:cxn ang="0">
                  <a:pos x="233" y="36"/>
                </a:cxn>
              </a:cxnLst>
              <a:rect l="0" t="0" r="r" b="b"/>
              <a:pathLst>
                <a:path w="245" h="204">
                  <a:moveTo>
                    <a:pt x="233" y="36"/>
                  </a:moveTo>
                  <a:lnTo>
                    <a:pt x="245" y="42"/>
                  </a:lnTo>
                  <a:lnTo>
                    <a:pt x="209" y="84"/>
                  </a:lnTo>
                  <a:lnTo>
                    <a:pt x="143" y="132"/>
                  </a:lnTo>
                  <a:lnTo>
                    <a:pt x="167" y="156"/>
                  </a:lnTo>
                  <a:lnTo>
                    <a:pt x="179" y="204"/>
                  </a:lnTo>
                  <a:lnTo>
                    <a:pt x="77" y="132"/>
                  </a:lnTo>
                  <a:lnTo>
                    <a:pt x="47" y="84"/>
                  </a:lnTo>
                  <a:lnTo>
                    <a:pt x="89" y="66"/>
                  </a:lnTo>
                  <a:lnTo>
                    <a:pt x="59" y="36"/>
                  </a:lnTo>
                  <a:lnTo>
                    <a:pt x="0" y="12"/>
                  </a:lnTo>
                  <a:lnTo>
                    <a:pt x="0" y="0"/>
                  </a:lnTo>
                  <a:lnTo>
                    <a:pt x="6" y="0"/>
                  </a:lnTo>
                  <a:lnTo>
                    <a:pt x="12" y="0"/>
                  </a:lnTo>
                  <a:lnTo>
                    <a:pt x="47" y="6"/>
                  </a:lnTo>
                  <a:lnTo>
                    <a:pt x="77" y="6"/>
                  </a:lnTo>
                  <a:lnTo>
                    <a:pt x="83" y="6"/>
                  </a:lnTo>
                  <a:lnTo>
                    <a:pt x="89" y="6"/>
                  </a:lnTo>
                  <a:lnTo>
                    <a:pt x="101" y="12"/>
                  </a:lnTo>
                  <a:lnTo>
                    <a:pt x="125" y="12"/>
                  </a:lnTo>
                  <a:lnTo>
                    <a:pt x="143" y="18"/>
                  </a:lnTo>
                  <a:lnTo>
                    <a:pt x="149" y="18"/>
                  </a:lnTo>
                  <a:lnTo>
                    <a:pt x="149" y="18"/>
                  </a:lnTo>
                  <a:lnTo>
                    <a:pt x="203" y="24"/>
                  </a:lnTo>
                  <a:lnTo>
                    <a:pt x="233" y="36"/>
                  </a:lnTo>
                  <a:lnTo>
                    <a:pt x="233" y="36"/>
                  </a:lnTo>
                  <a:close/>
                </a:path>
              </a:pathLst>
            </a:custGeom>
            <a:solidFill>
              <a:schemeClr val="bg2"/>
            </a:solidFill>
            <a:ln w="9525">
              <a:noFill/>
              <a:round/>
              <a:headEnd/>
              <a:tailEnd/>
            </a:ln>
          </p:spPr>
          <p:txBody>
            <a:bodyPr/>
            <a:lstStyle/>
            <a:p>
              <a:pPr fontAlgn="base">
                <a:spcBef>
                  <a:spcPct val="0"/>
                </a:spcBef>
                <a:spcAft>
                  <a:spcPct val="0"/>
                </a:spcAft>
                <a:defRPr/>
              </a:pPr>
              <a:endParaRPr lang="en-US" sz="1800" dirty="0">
                <a:solidFill>
                  <a:srgbClr val="FFFFFF"/>
                </a:solidFill>
                <a:latin typeface="Verdana" pitchFamily="34" charset="0"/>
              </a:endParaRPr>
            </a:p>
          </p:txBody>
        </p:sp>
      </p:grpSp>
      <p:sp>
        <p:nvSpPr>
          <p:cNvPr id="57366" name="Rectangle 22"/>
          <p:cNvSpPr>
            <a:spLocks noGrp="1" noChangeArrowheads="1"/>
          </p:cNvSpPr>
          <p:nvPr>
            <p:ph type="title"/>
          </p:nvPr>
        </p:nvSpPr>
        <p:spPr bwMode="auto">
          <a:xfrm>
            <a:off x="609600" y="228600"/>
            <a:ext cx="109728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31" name="Rectangle 23"/>
          <p:cNvSpPr>
            <a:spLocks noGrp="1" noChangeArrowheads="1"/>
          </p:cNvSpPr>
          <p:nvPr>
            <p:ph type="body" idx="1"/>
          </p:nvPr>
        </p:nvSpPr>
        <p:spPr bwMode="auto">
          <a:xfrm>
            <a:off x="609600" y="1600200"/>
            <a:ext cx="10972800" cy="4495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7368" name="Rectangle 24"/>
          <p:cNvSpPr>
            <a:spLocks noGrp="1" noChangeArrowheads="1"/>
          </p:cNvSpPr>
          <p:nvPr>
            <p:ph type="dt" sz="half" idx="2"/>
          </p:nvPr>
        </p:nvSpPr>
        <p:spPr bwMode="auto">
          <a:xfrm>
            <a:off x="609600" y="6248400"/>
            <a:ext cx="2844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effectLst>
                  <a:outerShdw blurRad="38100" dist="38100" dir="2700000" algn="tl">
                    <a:srgbClr val="000000"/>
                  </a:outerShdw>
                </a:effectLst>
                <a:latin typeface="+mn-lt"/>
              </a:defRPr>
            </a:lvl1pPr>
          </a:lstStyle>
          <a:p>
            <a:pPr fontAlgn="base">
              <a:spcBef>
                <a:spcPct val="0"/>
              </a:spcBef>
              <a:spcAft>
                <a:spcPct val="0"/>
              </a:spcAft>
              <a:defRPr/>
            </a:pPr>
            <a:endParaRPr lang="en-US" dirty="0">
              <a:solidFill>
                <a:srgbClr val="FFFFFF"/>
              </a:solidFill>
            </a:endParaRPr>
          </a:p>
        </p:txBody>
      </p:sp>
      <p:sp>
        <p:nvSpPr>
          <p:cNvPr id="57369" name="Rectangle 25"/>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smtClean="0">
                <a:effectLst>
                  <a:outerShdw blurRad="38100" dist="38100" dir="2700000" algn="tl">
                    <a:srgbClr val="000000"/>
                  </a:outerShdw>
                </a:effectLst>
                <a:latin typeface="+mn-lt"/>
              </a:defRPr>
            </a:lvl1pPr>
          </a:lstStyle>
          <a:p>
            <a:pPr fontAlgn="base">
              <a:spcBef>
                <a:spcPct val="0"/>
              </a:spcBef>
              <a:spcAft>
                <a:spcPct val="0"/>
              </a:spcAft>
              <a:defRPr/>
            </a:pPr>
            <a:endParaRPr lang="en-US" dirty="0">
              <a:solidFill>
                <a:srgbClr val="FFFFFF"/>
              </a:solidFill>
            </a:endParaRPr>
          </a:p>
        </p:txBody>
      </p:sp>
      <p:sp>
        <p:nvSpPr>
          <p:cNvPr id="57370" name="Rectangle 26"/>
          <p:cNvSpPr>
            <a:spLocks noGrp="1" noChangeArrowheads="1"/>
          </p:cNvSpPr>
          <p:nvPr>
            <p:ph type="sldNum" sz="quarter" idx="4"/>
          </p:nvPr>
        </p:nvSpPr>
        <p:spPr bwMode="auto">
          <a:xfrm>
            <a:off x="8737600" y="6248400"/>
            <a:ext cx="2844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effectLst>
                  <a:outerShdw blurRad="38100" dist="38100" dir="2700000" algn="tl">
                    <a:srgbClr val="000000"/>
                  </a:outerShdw>
                </a:effectLst>
                <a:latin typeface="+mn-lt"/>
              </a:defRPr>
            </a:lvl1pPr>
          </a:lstStyle>
          <a:p>
            <a:pPr fontAlgn="base">
              <a:spcBef>
                <a:spcPct val="0"/>
              </a:spcBef>
              <a:spcAft>
                <a:spcPct val="0"/>
              </a:spcAft>
              <a:defRPr/>
            </a:pPr>
            <a:fld id="{046C1E6C-7028-4BF1-8CA4-45E388D6F3FB}" type="slidenum">
              <a:rPr lang="en-US">
                <a:solidFill>
                  <a:srgbClr val="FFFFFF"/>
                </a:solidFill>
              </a:rPr>
              <a:pPr fontAlgn="base">
                <a:spcBef>
                  <a:spcPct val="0"/>
                </a:spcBef>
                <a:spcAft>
                  <a:spcPct val="0"/>
                </a:spcAft>
                <a:defRPr/>
              </a:pPr>
              <a:t>‹#›</a:t>
            </a:fld>
            <a:endParaRPr lang="en-US" dirty="0">
              <a:solidFill>
                <a:srgbClr val="FFFFFF"/>
              </a:solidFill>
            </a:endParaRPr>
          </a:p>
        </p:txBody>
      </p:sp>
    </p:spTree>
    <p:extLst>
      <p:ext uri="{BB962C8B-B14F-4D97-AF65-F5344CB8AC3E}">
        <p14:creationId xmlns:p14="http://schemas.microsoft.com/office/powerpoint/2010/main" val="925625202"/>
      </p:ext>
    </p:extLst>
  </p:cSld>
  <p:clrMap bg1="dk2" tx1="lt1" bg2="dk1" tx2="lt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9pPr>
    </p:titleStyle>
    <p:bodyStyle>
      <a:lvl1pPr marL="342900" indent="-342900" algn="l" rtl="0" eaLnBrk="0" fontAlgn="base" hangingPunct="0">
        <a:spcBef>
          <a:spcPct val="20000"/>
        </a:spcBef>
        <a:spcAft>
          <a:spcPct val="0"/>
        </a:spcAft>
        <a:buClr>
          <a:schemeClr val="tx2"/>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lr>
          <a:schemeClr val="tx2"/>
        </a:buClr>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tx2"/>
        </a:buClr>
        <a:buChar char="•"/>
        <a:defRPr sz="2000">
          <a:solidFill>
            <a:schemeClr val="tx1"/>
          </a:solidFill>
          <a:latin typeface="+mn-lt"/>
          <a:cs typeface="+mn-cs"/>
        </a:defRPr>
      </a:lvl5pPr>
      <a:lvl6pPr marL="2514600" indent="-228600" algn="l" rtl="0" fontAlgn="base">
        <a:spcBef>
          <a:spcPct val="20000"/>
        </a:spcBef>
        <a:spcAft>
          <a:spcPct val="0"/>
        </a:spcAft>
        <a:buClr>
          <a:schemeClr val="tx2"/>
        </a:buClr>
        <a:buChar char="•"/>
        <a:defRPr sz="2000">
          <a:solidFill>
            <a:schemeClr val="tx1"/>
          </a:solidFill>
          <a:latin typeface="+mn-lt"/>
          <a:cs typeface="+mn-cs"/>
        </a:defRPr>
      </a:lvl6pPr>
      <a:lvl7pPr marL="2971800" indent="-228600" algn="l" rtl="0" fontAlgn="base">
        <a:spcBef>
          <a:spcPct val="20000"/>
        </a:spcBef>
        <a:spcAft>
          <a:spcPct val="0"/>
        </a:spcAft>
        <a:buClr>
          <a:schemeClr val="tx2"/>
        </a:buClr>
        <a:buChar char="•"/>
        <a:defRPr sz="2000">
          <a:solidFill>
            <a:schemeClr val="tx1"/>
          </a:solidFill>
          <a:latin typeface="+mn-lt"/>
          <a:cs typeface="+mn-cs"/>
        </a:defRPr>
      </a:lvl7pPr>
      <a:lvl8pPr marL="3429000" indent="-228600" algn="l" rtl="0" fontAlgn="base">
        <a:spcBef>
          <a:spcPct val="20000"/>
        </a:spcBef>
        <a:spcAft>
          <a:spcPct val="0"/>
        </a:spcAft>
        <a:buClr>
          <a:schemeClr val="tx2"/>
        </a:buClr>
        <a:buChar char="•"/>
        <a:defRPr sz="2000">
          <a:solidFill>
            <a:schemeClr val="tx1"/>
          </a:solidFill>
          <a:latin typeface="+mn-lt"/>
          <a:cs typeface="+mn-cs"/>
        </a:defRPr>
      </a:lvl8pPr>
      <a:lvl9pPr marL="3886200" indent="-228600" algn="l" rtl="0" fontAlgn="base">
        <a:spcBef>
          <a:spcPct val="20000"/>
        </a:spcBef>
        <a:spcAft>
          <a:spcPct val="0"/>
        </a:spcAft>
        <a:buClr>
          <a:schemeClr val="tx2"/>
        </a:buClr>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l="-1000" r="-1000"/>
          </a:stretch>
        </a:blip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12700" y="-7144"/>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black"/>
              </a:solidFill>
              <a:latin typeface="Constantia"/>
              <a:cs typeface="+mn-cs"/>
            </a:endParaRPr>
          </a:p>
        </p:txBody>
      </p:sp>
      <p:sp>
        <p:nvSpPr>
          <p:cNvPr id="8" name="Freeform 7"/>
          <p:cNvSpPr>
            <a:spLocks/>
          </p:cNvSpPr>
          <p:nvPr/>
        </p:nvSpPr>
        <p:spPr bwMode="auto">
          <a:xfrm>
            <a:off x="5842000" y="-7144"/>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black"/>
              </a:solidFill>
              <a:latin typeface="Constantia"/>
              <a:cs typeface="+mn-cs"/>
            </a:endParaRPr>
          </a:p>
        </p:txBody>
      </p:sp>
      <p:sp>
        <p:nvSpPr>
          <p:cNvPr id="9" name="Title Placeholder 8"/>
          <p:cNvSpPr>
            <a:spLocks noGrp="1"/>
          </p:cNvSpPr>
          <p:nvPr>
            <p:ph type="title"/>
          </p:nvPr>
        </p:nvSpPr>
        <p:spPr>
          <a:xfrm>
            <a:off x="609600" y="704088"/>
            <a:ext cx="109728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609600" y="1935480"/>
            <a:ext cx="109728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609600" y="6356351"/>
            <a:ext cx="2844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fontAlgn="auto">
              <a:spcBef>
                <a:spcPts val="0"/>
              </a:spcBef>
              <a:spcAft>
                <a:spcPts val="0"/>
              </a:spcAft>
            </a:pPr>
            <a:fld id="{6A6B80C8-9C17-4C8D-80FA-039A6827A3A1}" type="datetimeFigureOut">
              <a:rPr lang="en-US" smtClean="0">
                <a:solidFill>
                  <a:srgbClr val="04617B">
                    <a:shade val="90000"/>
                  </a:srgbClr>
                </a:solidFill>
                <a:latin typeface="Constantia"/>
                <a:cs typeface="+mn-cs"/>
              </a:rPr>
              <a:pPr fontAlgn="auto">
                <a:spcBef>
                  <a:spcPts val="0"/>
                </a:spcBef>
                <a:spcAft>
                  <a:spcPts val="0"/>
                </a:spcAft>
              </a:pPr>
              <a:t>10/18/2026</a:t>
            </a:fld>
            <a:endParaRPr lang="en-US">
              <a:solidFill>
                <a:srgbClr val="04617B">
                  <a:shade val="90000"/>
                </a:srgbClr>
              </a:solidFill>
              <a:latin typeface="Constantia"/>
              <a:cs typeface="+mn-cs"/>
            </a:endParaRPr>
          </a:p>
        </p:txBody>
      </p:sp>
      <p:sp>
        <p:nvSpPr>
          <p:cNvPr id="22" name="Footer Placeholder 21"/>
          <p:cNvSpPr>
            <a:spLocks noGrp="1"/>
          </p:cNvSpPr>
          <p:nvPr>
            <p:ph type="ftr" sz="quarter" idx="3"/>
          </p:nvPr>
        </p:nvSpPr>
        <p:spPr>
          <a:xfrm>
            <a:off x="3556000" y="6356351"/>
            <a:ext cx="44704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fontAlgn="auto">
              <a:spcBef>
                <a:spcPts val="0"/>
              </a:spcBef>
              <a:spcAft>
                <a:spcPts val="0"/>
              </a:spcAft>
            </a:pPr>
            <a:endParaRPr lang="en-US">
              <a:solidFill>
                <a:srgbClr val="04617B">
                  <a:shade val="90000"/>
                </a:srgbClr>
              </a:solidFill>
              <a:latin typeface="Constantia"/>
              <a:cs typeface="+mn-cs"/>
            </a:endParaRPr>
          </a:p>
        </p:txBody>
      </p:sp>
      <p:sp>
        <p:nvSpPr>
          <p:cNvPr id="18" name="Slide Number Placeholder 17"/>
          <p:cNvSpPr>
            <a:spLocks noGrp="1"/>
          </p:cNvSpPr>
          <p:nvPr>
            <p:ph type="sldNum" sz="quarter" idx="4"/>
          </p:nvPr>
        </p:nvSpPr>
        <p:spPr>
          <a:xfrm>
            <a:off x="10566400" y="6356351"/>
            <a:ext cx="1016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fontAlgn="auto">
              <a:spcBef>
                <a:spcPts val="0"/>
              </a:spcBef>
              <a:spcAft>
                <a:spcPts val="0"/>
              </a:spcAft>
            </a:pPr>
            <a:fld id="{41426CE2-90E3-4B1E-80FF-F519754C6738}" type="slidenum">
              <a:rPr lang="en-US" smtClean="0">
                <a:solidFill>
                  <a:srgbClr val="04617B">
                    <a:shade val="90000"/>
                  </a:srgbClr>
                </a:solidFill>
                <a:latin typeface="Constantia"/>
                <a:cs typeface="+mn-cs"/>
              </a:rPr>
              <a:pPr fontAlgn="auto">
                <a:spcBef>
                  <a:spcPts val="0"/>
                </a:spcBef>
                <a:spcAft>
                  <a:spcPts val="0"/>
                </a:spcAft>
              </a:pPr>
              <a:t>‹#›</a:t>
            </a:fld>
            <a:endParaRPr lang="en-US">
              <a:solidFill>
                <a:srgbClr val="04617B">
                  <a:shade val="90000"/>
                </a:srgbClr>
              </a:solidFill>
              <a:latin typeface="Constantia"/>
              <a:cs typeface="+mn-cs"/>
            </a:endParaRPr>
          </a:p>
        </p:txBody>
      </p:sp>
      <p:grpSp>
        <p:nvGrpSpPr>
          <p:cNvPr id="2" name="Group 1"/>
          <p:cNvGrpSpPr/>
          <p:nvPr/>
        </p:nvGrpSpPr>
        <p:grpSpPr>
          <a:xfrm>
            <a:off x="-25356" y="202408"/>
            <a:ext cx="12240731"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black"/>
                </a:solidFill>
                <a:latin typeface="Constantia"/>
                <a:cs typeface="+mn-cs"/>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black"/>
                </a:solidFill>
                <a:latin typeface="Constantia"/>
                <a:cs typeface="+mn-cs"/>
              </a:endParaRPr>
            </a:p>
          </p:txBody>
        </p:sp>
      </p:grpSp>
    </p:spTree>
    <p:extLst>
      <p:ext uri="{BB962C8B-B14F-4D97-AF65-F5344CB8AC3E}">
        <p14:creationId xmlns:p14="http://schemas.microsoft.com/office/powerpoint/2010/main" val="3117550645"/>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1.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27.jpg"/><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6.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a:extLst>
            <a:ext uri="{FF2B5EF4-FFF2-40B4-BE49-F238E27FC236}">
              <a16:creationId xmlns:a16="http://schemas.microsoft.com/office/drawing/2014/main" id="{FABAAE4A-9A9F-9F5E-3A9B-B79180295992}"/>
            </a:ext>
          </a:extLst>
        </p:cNvPr>
        <p:cNvGrpSpPr/>
        <p:nvPr/>
      </p:nvGrpSpPr>
      <p:grpSpPr>
        <a:xfrm>
          <a:off x="0" y="0"/>
          <a:ext cx="0" cy="0"/>
          <a:chOff x="0" y="0"/>
          <a:chExt cx="0" cy="0"/>
        </a:xfrm>
      </p:grpSpPr>
      <p:pic>
        <p:nvPicPr>
          <p:cNvPr id="4" name="Picture 3" descr="AGCF highest resolution.jpg">
            <a:extLst>
              <a:ext uri="{FF2B5EF4-FFF2-40B4-BE49-F238E27FC236}">
                <a16:creationId xmlns:a16="http://schemas.microsoft.com/office/drawing/2014/main" id="{265C8084-D899-3547-8DEE-C748190C9109}"/>
              </a:ext>
            </a:extLst>
          </p:cNvPr>
          <p:cNvPicPr>
            <a:picLocks noChangeAspect="1"/>
          </p:cNvPicPr>
          <p:nvPr/>
        </p:nvPicPr>
        <p:blipFill>
          <a:blip r:embed="rId2" cstate="print"/>
          <a:stretch>
            <a:fillRect/>
          </a:stretch>
        </p:blipFill>
        <p:spPr>
          <a:xfrm>
            <a:off x="2133600" y="2"/>
            <a:ext cx="7772400" cy="6121625"/>
          </a:xfrm>
          <a:prstGeom prst="rect">
            <a:avLst/>
          </a:prstGeom>
        </p:spPr>
      </p:pic>
    </p:spTree>
    <p:extLst>
      <p:ext uri="{BB962C8B-B14F-4D97-AF65-F5344CB8AC3E}">
        <p14:creationId xmlns:p14="http://schemas.microsoft.com/office/powerpoint/2010/main" val="25631817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2" name="Picture 1" descr="C:\Users\Placido Soliven\Desktop\Google Images\Turn Off Cell Phones.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1524000" y="381000"/>
            <a:ext cx="9144000" cy="1143000"/>
          </a:xfrm>
          <a:prstGeom prst="rect">
            <a:avLst/>
          </a:prstGeom>
        </p:spPr>
        <p:txBody>
          <a:bodyPr/>
          <a:lstStyle/>
          <a:p>
            <a:pPr marL="342900" marR="0" lvl="0" indent="-342900" algn="ctr" defTabSz="914400" rtl="0" eaLnBrk="1" fontAlgn="base" latinLnBrk="0" hangingPunct="1">
              <a:lnSpc>
                <a:spcPct val="100000"/>
              </a:lnSpc>
              <a:spcBef>
                <a:spcPct val="20000"/>
              </a:spcBef>
              <a:spcAft>
                <a:spcPct val="0"/>
              </a:spcAft>
              <a:buClr>
                <a:srgbClr val="E3E3FF"/>
              </a:buClr>
              <a:buSzTx/>
              <a:buFontTx/>
              <a:buChar char="•"/>
              <a:tabLst/>
              <a:defRPr/>
            </a:pPr>
            <a:endParaRPr kumimoji="0" lang="en-US" sz="4800" b="0" i="0" u="none" strike="noStrike" kern="0" cap="none" spc="0" normalizeH="0" baseline="0" noProof="0" dirty="0">
              <a:ln>
                <a:noFill/>
              </a:ln>
              <a:solidFill>
                <a:srgbClr val="FFFFFF"/>
              </a:solidFill>
              <a:effectLst/>
              <a:uLnTx/>
              <a:uFillTx/>
              <a:latin typeface="Calibri" pitchFamily="34" charset="0"/>
              <a:ea typeface="+mn-ea"/>
              <a:cs typeface="Arial"/>
            </a:endParaRPr>
          </a:p>
        </p:txBody>
      </p:sp>
      <p:sp>
        <p:nvSpPr>
          <p:cNvPr id="3" name="Rectangle 3"/>
          <p:cNvSpPr txBox="1">
            <a:spLocks noChangeArrowheads="1"/>
          </p:cNvSpPr>
          <p:nvPr/>
        </p:nvSpPr>
        <p:spPr>
          <a:xfrm>
            <a:off x="0" y="0"/>
            <a:ext cx="12192000" cy="1905000"/>
          </a:xfrm>
          <a:prstGeom prst="rect">
            <a:avLst/>
          </a:prstGeom>
        </p:spPr>
        <p:txBody>
          <a:bodyPr/>
          <a:lstStyle/>
          <a:p>
            <a:pPr algn="ctr"/>
            <a:r>
              <a:rPr lang="en-US" sz="3200" b="1" dirty="0"/>
              <a:t>The Last 4 Churches in Revelation </a:t>
            </a:r>
            <a:endParaRPr lang="en-US" sz="3200" dirty="0"/>
          </a:p>
          <a:p>
            <a:pPr algn="ctr"/>
            <a:r>
              <a:rPr lang="en-US" sz="2800" b="1" dirty="0"/>
              <a:t>by Pastor Fee Soliven</a:t>
            </a:r>
            <a:endParaRPr lang="en-US" sz="2800" dirty="0"/>
          </a:p>
          <a:p>
            <a:pPr algn="ctr"/>
            <a:r>
              <a:rPr lang="en-US" sz="3200" b="1" dirty="0"/>
              <a:t>In Progress</a:t>
            </a:r>
            <a:endParaRPr lang="en-US" sz="3200" dirty="0"/>
          </a:p>
          <a:p>
            <a:pPr algn="ctr"/>
            <a:r>
              <a:rPr lang="en-US" sz="3200" b="1" dirty="0"/>
              <a:t>Sunday Morning </a:t>
            </a:r>
            <a:endParaRPr lang="en-US" sz="3200" dirty="0"/>
          </a:p>
          <a:p>
            <a:pPr algn="ctr"/>
            <a:r>
              <a:rPr lang="en-US" sz="3200" b="1" dirty="0"/>
              <a:t>October 18, 2026</a:t>
            </a:r>
            <a:endParaRPr lang="en-US" sz="3200" dirty="0"/>
          </a:p>
          <a:p>
            <a:pPr marL="0" marR="0" algn="ctr">
              <a:lnSpc>
                <a:spcPct val="115000"/>
              </a:lnSpc>
              <a:spcBef>
                <a:spcPts val="0"/>
              </a:spcBef>
              <a:spcAft>
                <a:spcPts val="0"/>
              </a:spcAft>
            </a:pP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Picture 5">
            <a:extLst>
              <a:ext uri="{FF2B5EF4-FFF2-40B4-BE49-F238E27FC236}">
                <a16:creationId xmlns:a16="http://schemas.microsoft.com/office/drawing/2014/main" id="{DA728928-65B2-C34D-85C4-8206E1CDC5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36" y="2438400"/>
            <a:ext cx="12192000" cy="4419600"/>
          </a:xfrm>
          <a:prstGeom prst="rect">
            <a:avLst/>
          </a:prstGeom>
        </p:spPr>
      </p:pic>
      <p:pic>
        <p:nvPicPr>
          <p:cNvPr id="8" name="Picture 7" descr="AGCF highest resolution.jpg"/>
          <p:cNvPicPr>
            <a:picLocks noChangeAspect="1"/>
          </p:cNvPicPr>
          <p:nvPr/>
        </p:nvPicPr>
        <p:blipFill>
          <a:blip r:embed="rId3" cstate="print"/>
          <a:stretch>
            <a:fillRect/>
          </a:stretch>
        </p:blipFill>
        <p:spPr>
          <a:xfrm>
            <a:off x="10878312" y="5883401"/>
            <a:ext cx="1295400" cy="971551"/>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a:xfrm>
            <a:off x="0" y="0"/>
            <a:ext cx="12192000" cy="6019800"/>
          </a:xfrm>
          <a:prstGeom prst="rect">
            <a:avLst/>
          </a:prstGeom>
        </p:spPr>
        <p:txBody>
          <a:bodyPr/>
          <a:lstStyle/>
          <a:p>
            <a:pPr algn="ctr"/>
            <a:r>
              <a:rPr lang="en-US" sz="4000" b="1" u="sng" dirty="0"/>
              <a:t>Acts 3:19-21</a:t>
            </a:r>
          </a:p>
          <a:p>
            <a:pPr algn="ctr"/>
            <a:r>
              <a:rPr lang="en-US" sz="4000" dirty="0"/>
              <a:t>19 Repent therefore and be converted, that your sins may be blotted out, so that times of refreshing may come from the presence of the Lord, 20 and that He may send Jesus Christ, who was preached to you before, 21 whom heaven must receive until the times of restoration of all things, which God has spoken by the mouth of all His holy prophets since the world began.</a:t>
            </a:r>
          </a:p>
          <a:p>
            <a:pPr marL="0" marR="0" algn="ctr">
              <a:lnSpc>
                <a:spcPct val="115000"/>
              </a:lnSpc>
              <a:spcBef>
                <a:spcPts val="0"/>
              </a:spcBef>
              <a:spcAft>
                <a:spcPts val="0"/>
              </a:spcAft>
            </a:pP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026180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a:xfrm>
            <a:off x="0" y="0"/>
            <a:ext cx="12192000" cy="6019800"/>
          </a:xfrm>
          <a:prstGeom prst="rect">
            <a:avLst/>
          </a:prstGeom>
        </p:spPr>
        <p:txBody>
          <a:bodyPr/>
          <a:lstStyle/>
          <a:p>
            <a:pPr algn="ctr"/>
            <a:r>
              <a:rPr lang="en-US" sz="3600" b="1" dirty="0"/>
              <a:t>Revelation 2:18</a:t>
            </a:r>
            <a:endParaRPr lang="en-US" sz="3600" dirty="0"/>
          </a:p>
          <a:p>
            <a:pPr algn="ctr"/>
            <a:r>
              <a:rPr lang="en-US" sz="3600" dirty="0"/>
              <a:t>And to the angel of the church in Thyatira </a:t>
            </a:r>
          </a:p>
          <a:p>
            <a:pPr algn="ctr"/>
            <a:r>
              <a:rPr lang="en-US" sz="3600" dirty="0"/>
              <a:t> </a:t>
            </a:r>
          </a:p>
          <a:p>
            <a:pPr algn="ctr"/>
            <a:r>
              <a:rPr lang="en-US" sz="3600" b="1" dirty="0"/>
              <a:t>Revelation 3:1</a:t>
            </a:r>
            <a:endParaRPr lang="en-US" sz="3600" dirty="0"/>
          </a:p>
          <a:p>
            <a:pPr algn="ctr"/>
            <a:r>
              <a:rPr lang="en-US" sz="3600" dirty="0"/>
              <a:t>And to the angel of the church in Sardis </a:t>
            </a:r>
          </a:p>
          <a:p>
            <a:pPr algn="ctr"/>
            <a:r>
              <a:rPr lang="en-US" sz="3600" dirty="0"/>
              <a:t> </a:t>
            </a:r>
          </a:p>
          <a:p>
            <a:pPr algn="ctr"/>
            <a:r>
              <a:rPr lang="en-US" sz="3600" b="1" dirty="0"/>
              <a:t>Revelation 3:7</a:t>
            </a:r>
            <a:endParaRPr lang="en-US" sz="3600" dirty="0"/>
          </a:p>
          <a:p>
            <a:pPr algn="ctr"/>
            <a:r>
              <a:rPr lang="en-US" sz="3600" dirty="0"/>
              <a:t>And to the angel of the church in Philadelphia </a:t>
            </a:r>
          </a:p>
          <a:p>
            <a:pPr algn="ctr"/>
            <a:r>
              <a:rPr lang="en-US" sz="3600" dirty="0"/>
              <a:t> </a:t>
            </a:r>
          </a:p>
          <a:p>
            <a:pPr algn="ctr"/>
            <a:r>
              <a:rPr lang="en-US" sz="3600" b="1" dirty="0"/>
              <a:t>Revelation 3:14</a:t>
            </a:r>
            <a:endParaRPr lang="en-US" sz="3600" dirty="0"/>
          </a:p>
          <a:p>
            <a:pPr algn="ctr"/>
            <a:r>
              <a:rPr lang="en-US" sz="3600" dirty="0"/>
              <a:t>And to the angel of the church of the Laodiceans</a:t>
            </a:r>
          </a:p>
          <a:p>
            <a:pPr algn="ctr"/>
            <a:r>
              <a:rPr lang="en-US" sz="3600" dirty="0"/>
              <a:t> </a:t>
            </a:r>
          </a:p>
          <a:p>
            <a:pPr marL="0" marR="0" algn="ctr">
              <a:lnSpc>
                <a:spcPct val="115000"/>
              </a:lnSpc>
              <a:spcBef>
                <a:spcPts val="0"/>
              </a:spcBef>
              <a:spcAft>
                <a:spcPts val="0"/>
              </a:spcAft>
            </a:pPr>
            <a:endParaRPr kumimoji="0" lang="en-US" sz="36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260243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6B7A05-BFA9-F0CB-8316-F1C829E8959E}"/>
            </a:ext>
          </a:extLst>
        </p:cNvPr>
        <p:cNvGrpSpPr/>
        <p:nvPr/>
      </p:nvGrpSpPr>
      <p:grpSpPr>
        <a:xfrm>
          <a:off x="0" y="0"/>
          <a:ext cx="0" cy="0"/>
          <a:chOff x="0" y="0"/>
          <a:chExt cx="0" cy="0"/>
        </a:xfrm>
      </p:grpSpPr>
      <p:sp>
        <p:nvSpPr>
          <p:cNvPr id="3" name="Rectangle 3">
            <a:extLst>
              <a:ext uri="{FF2B5EF4-FFF2-40B4-BE49-F238E27FC236}">
                <a16:creationId xmlns:a16="http://schemas.microsoft.com/office/drawing/2014/main" id="{E58CD7AB-9052-EB8D-1E05-694AE4008A4E}"/>
              </a:ext>
            </a:extLst>
          </p:cNvPr>
          <p:cNvSpPr txBox="1">
            <a:spLocks noChangeArrowheads="1"/>
          </p:cNvSpPr>
          <p:nvPr/>
        </p:nvSpPr>
        <p:spPr>
          <a:xfrm>
            <a:off x="0" y="0"/>
            <a:ext cx="12192000" cy="6019800"/>
          </a:xfrm>
          <a:prstGeom prst="rect">
            <a:avLst/>
          </a:prstGeom>
        </p:spPr>
        <p:txBody>
          <a:bodyPr/>
          <a:lstStyle/>
          <a:p>
            <a:pPr algn="ctr"/>
            <a:r>
              <a:rPr lang="en-US" sz="4000" b="1" u="sng" dirty="0"/>
              <a:t>Revelation 1:19</a:t>
            </a:r>
            <a:endParaRPr lang="en-US" sz="4000" u="sng" dirty="0"/>
          </a:p>
          <a:p>
            <a:pPr algn="ctr"/>
            <a:r>
              <a:rPr lang="en-US" sz="4000" dirty="0"/>
              <a:t>Write the things which you have seen, and the things which are, and the things which will take place after this. </a:t>
            </a: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753622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a:xfrm>
            <a:off x="0" y="0"/>
            <a:ext cx="12192000" cy="6019800"/>
          </a:xfrm>
          <a:prstGeom prst="rect">
            <a:avLst/>
          </a:prstGeom>
        </p:spPr>
        <p:txBody>
          <a:bodyPr/>
          <a:lstStyle/>
          <a:p>
            <a:pPr algn="ctr"/>
            <a:r>
              <a:rPr lang="en-US" sz="4000" b="1" u="sng" dirty="0"/>
              <a:t>Ephesians 2:8-9</a:t>
            </a:r>
            <a:endParaRPr lang="en-US" sz="4000" u="sng" dirty="0"/>
          </a:p>
          <a:p>
            <a:pPr algn="ctr"/>
            <a:r>
              <a:rPr lang="en-US" sz="4000" dirty="0"/>
              <a:t>8 For by grace you have been saved through faith, and that not of yourselves; it is the gift of God, 9 not of works, lest anyone should boast. </a:t>
            </a:r>
          </a:p>
          <a:p>
            <a:pPr algn="ctr"/>
            <a:r>
              <a:rPr lang="en-US" sz="4000" dirty="0"/>
              <a:t> </a:t>
            </a:r>
          </a:p>
          <a:p>
            <a:pPr marL="0" marR="0" algn="ctr">
              <a:lnSpc>
                <a:spcPct val="115000"/>
              </a:lnSpc>
              <a:spcAft>
                <a:spcPts val="1000"/>
              </a:spcAft>
              <a:buNone/>
            </a:pPr>
            <a:r>
              <a:rPr lang="en-US" sz="4000" dirty="0">
                <a:effectLst/>
                <a:latin typeface="Verdana" panose="020B060403050404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25F39B5B-FBE5-AF2E-1B5D-9AD558DBB5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344400" cy="6858000"/>
          </a:xfrm>
          <a:prstGeom prst="rect">
            <a:avLst/>
          </a:prstGeom>
        </p:spPr>
      </p:pic>
    </p:spTree>
    <p:extLst>
      <p:ext uri="{BB962C8B-B14F-4D97-AF65-F5344CB8AC3E}">
        <p14:creationId xmlns:p14="http://schemas.microsoft.com/office/powerpoint/2010/main" val="32948344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a:xfrm>
            <a:off x="0" y="0"/>
            <a:ext cx="12192000" cy="6019800"/>
          </a:xfrm>
          <a:prstGeom prst="rect">
            <a:avLst/>
          </a:prstGeom>
        </p:spPr>
        <p:txBody>
          <a:bodyPr/>
          <a:lstStyle/>
          <a:p>
            <a:pPr algn="ctr"/>
            <a:r>
              <a:rPr lang="en-US" sz="4000" b="1" u="sng" dirty="0"/>
              <a:t>Romans 10:9-10</a:t>
            </a:r>
            <a:endParaRPr lang="en-US" sz="4000" u="sng" dirty="0"/>
          </a:p>
          <a:p>
            <a:pPr algn="ctr"/>
            <a:r>
              <a:rPr lang="en-US" sz="4000" dirty="0"/>
              <a:t>9 that if you confess with your mouth the Lord Jesus and believe in your heart that God has raised Him from the dead, you will be saved. 10 For with the heart one believes unto righteousness, and with the mouth confession is made unto salvation. </a:t>
            </a:r>
          </a:p>
          <a:p>
            <a:pPr marL="0" marR="0" algn="ctr">
              <a:lnSpc>
                <a:spcPct val="115000"/>
              </a:lnSpc>
              <a:spcAft>
                <a:spcPts val="100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149F0EF6-6A34-AA30-E1D2-037272B54A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9156139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0" y="0"/>
            <a:ext cx="12192000" cy="6858000"/>
          </a:xfrm>
          <a:prstGeom prst="rect">
            <a:avLst/>
          </a:prstGeom>
        </p:spPr>
        <p:txBody>
          <a:bodyPr/>
          <a:lstStyle/>
          <a:p>
            <a:pPr algn="ctr"/>
            <a:r>
              <a:rPr lang="en-US" sz="4000" b="1" u="sng" dirty="0"/>
              <a:t>Revelation 1:19</a:t>
            </a:r>
            <a:endParaRPr lang="en-US" sz="4000" u="sng" dirty="0"/>
          </a:p>
          <a:p>
            <a:pPr algn="ctr"/>
            <a:r>
              <a:rPr lang="en-US" sz="4000" dirty="0"/>
              <a:t>Write the things which you have seen, and the things which are, and the things which will take place after this. </a:t>
            </a:r>
          </a:p>
        </p:txBody>
      </p:sp>
      <p:pic>
        <p:nvPicPr>
          <p:cNvPr id="4" name="Picture 3">
            <a:extLst>
              <a:ext uri="{FF2B5EF4-FFF2-40B4-BE49-F238E27FC236}">
                <a16:creationId xmlns:a16="http://schemas.microsoft.com/office/drawing/2014/main" id="{F8B67398-BFDF-FF80-6AA8-E9B695F5A4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a:xfrm>
            <a:off x="0" y="0"/>
            <a:ext cx="12192000" cy="6019800"/>
          </a:xfrm>
          <a:prstGeom prst="rect">
            <a:avLst/>
          </a:prstGeom>
        </p:spPr>
        <p:txBody>
          <a:bodyPr/>
          <a:lstStyle/>
          <a:p>
            <a:pPr algn="ctr"/>
            <a:r>
              <a:rPr lang="en-US" sz="4000" b="1" dirty="0"/>
              <a:t>Church number four, Thyatira, the Corrupted Church</a:t>
            </a:r>
            <a:endParaRPr lang="en-US" sz="4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46D6E9-A90A-6798-AA22-E246609B30FD}"/>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26E4A1E3-D623-8134-252E-31E8678D6B46}"/>
              </a:ext>
            </a:extLst>
          </p:cNvPr>
          <p:cNvSpPr txBox="1">
            <a:spLocks noChangeArrowheads="1"/>
          </p:cNvSpPr>
          <p:nvPr/>
        </p:nvSpPr>
        <p:spPr>
          <a:xfrm>
            <a:off x="0" y="0"/>
            <a:ext cx="12192000" cy="68580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sng" strike="noStrike" kern="1200" cap="none" spc="0" normalizeH="0" baseline="0" noProof="0" dirty="0">
                <a:ln>
                  <a:noFill/>
                </a:ln>
                <a:solidFill>
                  <a:srgbClr val="FFFFFF"/>
                </a:solidFill>
                <a:effectLst/>
                <a:uLnTx/>
                <a:uFillTx/>
                <a:latin typeface="Verdana" pitchFamily="34" charset="0"/>
                <a:ea typeface="+mn-ea"/>
                <a:cs typeface="Arial" charset="0"/>
              </a:rPr>
              <a:t>Revelation 1:19</a:t>
            </a: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Write the things which you have seen, and the things which are, and the things which will take place after this. </a:t>
            </a:r>
          </a:p>
        </p:txBody>
      </p:sp>
      <p:pic>
        <p:nvPicPr>
          <p:cNvPr id="5" name="Picture 4">
            <a:extLst>
              <a:ext uri="{FF2B5EF4-FFF2-40B4-BE49-F238E27FC236}">
                <a16:creationId xmlns:a16="http://schemas.microsoft.com/office/drawing/2014/main" id="{B45B2F48-53A2-E624-F803-B070849FE7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0432269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a:xfrm>
            <a:off x="0" y="0"/>
            <a:ext cx="12192000" cy="6019800"/>
          </a:xfrm>
          <a:prstGeom prst="rect">
            <a:avLst/>
          </a:prstGeom>
        </p:spPr>
        <p:txBody>
          <a:bodyPr/>
          <a:lstStyle/>
          <a:p>
            <a:pPr algn="ctr"/>
            <a:r>
              <a:rPr lang="en-US" sz="4000" b="1" u="sng" dirty="0"/>
              <a:t>Acts 16:14</a:t>
            </a:r>
            <a:endParaRPr lang="en-US" sz="4000" u="sng" dirty="0"/>
          </a:p>
          <a:p>
            <a:pPr algn="ctr"/>
            <a:r>
              <a:rPr lang="en-US" sz="4000" dirty="0"/>
              <a:t>Now a certain woman named Lydia heard us. She was a seller of purple from the city of Thyatira, who worshiped God. The Lord opened her heart to heed the things spoken by Paul. </a:t>
            </a:r>
          </a:p>
          <a:p>
            <a:pPr algn="ctr"/>
            <a:r>
              <a:rPr lang="en-US" sz="4000" dirty="0"/>
              <a:t> </a:t>
            </a:r>
          </a:p>
          <a:p>
            <a:pPr marL="0" marR="0" algn="ctr">
              <a:lnSpc>
                <a:spcPct val="115000"/>
              </a:lnSpc>
              <a:spcBef>
                <a:spcPts val="0"/>
              </a:spcBef>
              <a:spcAft>
                <a:spcPts val="0"/>
              </a:spcAft>
            </a:pP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151441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a:xfrm>
            <a:off x="0" y="0"/>
            <a:ext cx="12192000" cy="6019800"/>
          </a:xfrm>
          <a:prstGeom prst="rect">
            <a:avLst/>
          </a:prstGeom>
        </p:spPr>
        <p:txBody>
          <a:bodyPr/>
          <a:lstStyle/>
          <a:p>
            <a:pPr algn="ctr"/>
            <a:r>
              <a:rPr lang="en-US" sz="4000" b="1" u="sng" dirty="0"/>
              <a:t>2 Peter 3:18</a:t>
            </a:r>
            <a:endParaRPr lang="en-US" sz="4000" u="sng" dirty="0"/>
          </a:p>
          <a:p>
            <a:pPr algn="ctr"/>
            <a:r>
              <a:rPr lang="en-US" sz="4000" dirty="0"/>
              <a:t>but grow in the grace and knowledge of our Lord and Savior Jesus Christ. To Him be the glory both now and forever. Amen.</a:t>
            </a:r>
          </a:p>
          <a:p>
            <a:pPr algn="ctr"/>
            <a:r>
              <a:rPr lang="en-US" sz="4000" dirty="0"/>
              <a:t> </a:t>
            </a:r>
          </a:p>
          <a:p>
            <a:pPr marL="0" marR="0" algn="ctr">
              <a:lnSpc>
                <a:spcPct val="115000"/>
              </a:lnSpc>
              <a:spcAft>
                <a:spcPts val="1000"/>
              </a:spcAft>
              <a:buNone/>
            </a:pPr>
            <a:r>
              <a:rPr lang="en-US" sz="4000" dirty="0">
                <a:effectLst/>
                <a:latin typeface="Verdana" panose="020B0604030504040204" pitchFamily="34" charset="0"/>
                <a:ea typeface="Calibri" panose="020F0502020204030204" pitchFamily="34" charset="0"/>
                <a:cs typeface="Calibri" panose="020F0502020204030204" pitchFamily="34"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Aft>
                <a:spcPts val="1000"/>
              </a:spcAft>
            </a:pPr>
            <a:endParaRPr lang="en-US" sz="4000" u="sng"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Aft>
                <a:spcPts val="1000"/>
              </a:spcAft>
              <a:buNone/>
            </a:pPr>
            <a:r>
              <a:rPr lang="en-US" sz="4000" dirty="0">
                <a:effectLst/>
                <a:latin typeface="Verdana" panose="020B060403050404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Aft>
                <a:spcPts val="1000"/>
              </a:spcAft>
            </a:pPr>
            <a:r>
              <a:rPr lang="en-US" sz="4000" dirty="0">
                <a:effectLst/>
                <a:latin typeface="Verdana" panose="020B060403050404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A7973D29-5E39-85FF-CAB2-95B538A848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0" y="0"/>
            <a:ext cx="12192000" cy="5029200"/>
          </a:xfrm>
          <a:prstGeom prst="rect">
            <a:avLst/>
          </a:prstGeom>
        </p:spPr>
        <p:txBody>
          <a:bodyPr/>
          <a:lstStyle/>
          <a:p>
            <a:pPr algn="ctr"/>
            <a:r>
              <a:rPr lang="en-US" sz="4000" dirty="0">
                <a:ea typeface="Calibri" panose="020F0502020204030204" pitchFamily="34" charset="0"/>
                <a:cs typeface="Times New Roman" panose="02020603050405020304" pitchFamily="18" charset="0"/>
              </a:rPr>
              <a:t> </a:t>
            </a:r>
            <a:r>
              <a:rPr lang="en-US" sz="4000" dirty="0"/>
              <a:t> </a:t>
            </a:r>
            <a:r>
              <a:rPr lang="en-US" sz="4000" b="1" u="sng" dirty="0"/>
              <a:t>Ecclesiastics 3:1</a:t>
            </a:r>
            <a:endParaRPr lang="en-US" sz="4000" u="sng" dirty="0"/>
          </a:p>
          <a:p>
            <a:pPr algn="ctr"/>
            <a:r>
              <a:rPr lang="en-US" sz="4000" dirty="0"/>
              <a:t>To everything there is a season, A time for every purpose under heaven: </a:t>
            </a:r>
          </a:p>
          <a:p>
            <a:pPr marL="0" marR="0" algn="ctr">
              <a:lnSpc>
                <a:spcPct val="115000"/>
              </a:lnSpc>
              <a:spcAft>
                <a:spcPts val="1000"/>
              </a:spcAft>
              <a:buNone/>
            </a:pPr>
            <a:r>
              <a:rPr lang="en-US" sz="4000" dirty="0">
                <a:ea typeface="Calibri" panose="020F0502020204030204" pitchFamily="34" charset="0"/>
                <a:cs typeface="Times New Roman" panose="02020603050405020304" pitchFamily="18" charset="0"/>
              </a:rPr>
              <a:t> </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Aft>
                <a:spcPts val="1000"/>
              </a:spcAft>
              <a:buNone/>
            </a:pPr>
            <a:r>
              <a:rPr lang="en-US" sz="4000" b="1" dirty="0">
                <a:ea typeface="Verdana" panose="020B0604030504040204" pitchFamily="34" charset="0"/>
                <a:cs typeface="Times New Roman" panose="02020603050405020304" pitchFamily="18" charset="0"/>
              </a:rPr>
              <a:t> </a:t>
            </a:r>
            <a:r>
              <a:rPr lang="en-US" sz="4000" dirty="0">
                <a:ea typeface="Verdana" panose="020B0604030504040204" pitchFamily="34" charset="0"/>
                <a:cs typeface="Times New Roman" panose="02020603050405020304" pitchFamily="18" charset="0"/>
              </a:rPr>
              <a:t>  </a:t>
            </a:r>
          </a:p>
          <a:p>
            <a:pPr marL="0" marR="0" algn="ctr">
              <a:lnSpc>
                <a:spcPct val="115000"/>
              </a:lnSpc>
              <a:spcAft>
                <a:spcPts val="1000"/>
              </a:spcAft>
            </a:pPr>
            <a:r>
              <a:rPr lang="en-US" sz="4000" dirty="0">
                <a:ea typeface="Calibri" panose="020F0502020204030204" pitchFamily="34" charset="0"/>
                <a:cs typeface="Times New Roman" panose="02020603050405020304" pitchFamily="18" charset="0"/>
              </a:rPr>
              <a:t> </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Aft>
                <a:spcPts val="1000"/>
              </a:spcAft>
            </a:pPr>
            <a:r>
              <a:rPr lang="en-US" sz="4000" dirty="0">
                <a:ea typeface="Calibri" panose="020F0502020204030204" pitchFamily="34" charset="0"/>
                <a:cs typeface="Times New Roman" panose="02020603050405020304" pitchFamily="18" charset="0"/>
              </a:rPr>
              <a:t> </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A9EFC8CC-58F9-CFA1-2DE3-FDBDE067E3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0" y="0"/>
            <a:ext cx="12192000" cy="5029200"/>
          </a:xfrm>
          <a:prstGeom prst="rect">
            <a:avLst/>
          </a:prstGeom>
        </p:spPr>
        <p:txBody>
          <a:bodyPr/>
          <a:lstStyle/>
          <a:p>
            <a:pPr algn="ctr"/>
            <a:r>
              <a:rPr lang="en-US" sz="4000" b="1" u="sng" dirty="0"/>
              <a:t>Revelation 2:18 </a:t>
            </a:r>
            <a:endParaRPr lang="en-US" sz="4000" u="sng" dirty="0"/>
          </a:p>
          <a:p>
            <a:pPr algn="ctr"/>
            <a:r>
              <a:rPr lang="en-US" sz="4000" dirty="0"/>
              <a:t>"And to the angel of the church in Thyatira write these things,' says the Son of God, who has eyes like a flame of fire, and His feet like fine brass." </a:t>
            </a:r>
          </a:p>
          <a:p>
            <a:pPr algn="ctr"/>
            <a:r>
              <a:rPr lang="en-US" sz="4000" dirty="0"/>
              <a:t> </a:t>
            </a:r>
          </a:p>
          <a:p>
            <a:pPr marL="0" marR="0" algn="ctr">
              <a:lnSpc>
                <a:spcPct val="115000"/>
              </a:lnSpc>
              <a:spcBef>
                <a:spcPts val="0"/>
              </a:spcBef>
              <a:spcAft>
                <a:spcPts val="0"/>
              </a:spcAft>
            </a:pP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0" y="8388"/>
            <a:ext cx="12192000" cy="5020811"/>
          </a:xfrm>
          <a:prstGeom prst="rect">
            <a:avLst/>
          </a:prstGeom>
        </p:spPr>
        <p:txBody>
          <a:bodyPr/>
          <a:lstStyle/>
          <a:p>
            <a:pPr algn="ctr"/>
            <a:r>
              <a:rPr lang="en-US" sz="4000" b="1" u="sng" dirty="0"/>
              <a:t>1 Thessalonians 5:23-24</a:t>
            </a:r>
            <a:endParaRPr lang="en-US" sz="4000" u="sng" dirty="0"/>
          </a:p>
          <a:p>
            <a:pPr algn="ctr"/>
            <a:r>
              <a:rPr lang="en-US" sz="4000" dirty="0"/>
              <a:t>23 Now may the God of peace Himself sanctify you completely; and may your whole spirit, soul, and body be preserved blameless at the coming of our Lord Jesus Christ. 24 He who calls you is faithful, who also will do it.</a:t>
            </a:r>
          </a:p>
          <a:p>
            <a:pPr algn="ctr"/>
            <a:endParaRPr lang="en-US" sz="4000" u="sng" dirty="0"/>
          </a:p>
          <a:p>
            <a:pPr marL="0" marR="0" algn="ctr">
              <a:lnSpc>
                <a:spcPct val="115000"/>
              </a:lnSpc>
              <a:spcAft>
                <a:spcPts val="1000"/>
              </a:spcAft>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16B2C959-72B8-B375-EF4B-9B835A9191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135187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8A0B00-4AF8-9988-A972-CE08D87DBA85}"/>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86D4BCBB-7F95-8583-5994-DE3BB2D21EB1}"/>
              </a:ext>
            </a:extLst>
          </p:cNvPr>
          <p:cNvSpPr txBox="1">
            <a:spLocks noChangeArrowheads="1"/>
          </p:cNvSpPr>
          <p:nvPr/>
        </p:nvSpPr>
        <p:spPr>
          <a:xfrm>
            <a:off x="0" y="0"/>
            <a:ext cx="12192000" cy="5029200"/>
          </a:xfrm>
          <a:prstGeom prst="rect">
            <a:avLst/>
          </a:prstGeom>
        </p:spPr>
        <p:txBody>
          <a:bodyPr/>
          <a:lstStyle/>
          <a:p>
            <a:pPr algn="ctr"/>
            <a:r>
              <a:rPr lang="en-US" sz="4000" dirty="0"/>
              <a:t> </a:t>
            </a:r>
            <a:r>
              <a:rPr lang="en-US" sz="4000" b="1" u="sng" dirty="0"/>
              <a:t>John 17:17</a:t>
            </a:r>
            <a:endParaRPr lang="en-US" sz="4000" u="sng" dirty="0"/>
          </a:p>
          <a:p>
            <a:pPr algn="ctr"/>
            <a:r>
              <a:rPr lang="en-US" sz="4000" dirty="0">
                <a:solidFill>
                  <a:srgbClr val="FF0000"/>
                </a:solidFill>
              </a:rPr>
              <a:t>Sanctify them by Your truth. Your word is truth.</a:t>
            </a:r>
          </a:p>
          <a:p>
            <a:pPr marL="0" marR="0" algn="ctr">
              <a:lnSpc>
                <a:spcPct val="115000"/>
              </a:lnSpc>
              <a:spcAft>
                <a:spcPts val="1000"/>
              </a:spcAft>
              <a:buNone/>
            </a:pPr>
            <a:r>
              <a:rPr lang="en-US" sz="4000" dirty="0">
                <a:ea typeface="Calibri" panose="020F0502020204030204" pitchFamily="34" charset="0"/>
                <a:cs typeface="Times New Roman" panose="02020603050405020304" pitchFamily="18" charset="0"/>
              </a:rPr>
              <a:t> </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algn="ctr"/>
            <a:r>
              <a:rPr lang="en-US" sz="4000" dirty="0"/>
              <a:t> </a:t>
            </a:r>
          </a:p>
          <a:p>
            <a:pPr algn="ctr"/>
            <a:endParaRPr lang="en-US" sz="4000" dirty="0"/>
          </a:p>
          <a:p>
            <a:pPr algn="ctr"/>
            <a:r>
              <a:rPr lang="en-US" sz="4000" dirty="0"/>
              <a:t> </a:t>
            </a:r>
          </a:p>
          <a:p>
            <a:pPr algn="ct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A3F84FD3-E6C0-AF85-DF78-486B8C7B70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9437859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0" y="0"/>
            <a:ext cx="12192000" cy="5486400"/>
          </a:xfrm>
          <a:prstGeom prst="rect">
            <a:avLst/>
          </a:prstGeom>
        </p:spPr>
        <p:txBody>
          <a:bodyPr/>
          <a:lstStyle/>
          <a:p>
            <a:pPr algn="ctr"/>
            <a:r>
              <a:rPr lang="en-US" sz="4000" b="1" dirty="0"/>
              <a:t>Point 4: Jesus Revival &amp; How </a:t>
            </a:r>
          </a:p>
          <a:p>
            <a:pPr algn="ctr"/>
            <a:r>
              <a:rPr lang="en-US" sz="4000" b="1" dirty="0"/>
              <a:t>to Proclaim Jesus to Others</a:t>
            </a:r>
          </a:p>
          <a:p>
            <a:pPr algn="ctr"/>
            <a:r>
              <a:rPr lang="en-US" sz="4000" dirty="0"/>
              <a:t> </a:t>
            </a:r>
          </a:p>
          <a:p>
            <a:pPr marL="0" marR="0" algn="ctr">
              <a:lnSpc>
                <a:spcPct val="115000"/>
              </a:lnSpc>
              <a:spcBef>
                <a:spcPts val="0"/>
              </a:spcBef>
              <a:spcAft>
                <a:spcPts val="0"/>
              </a:spcAft>
            </a:pPr>
            <a:r>
              <a:rPr lang="en-US" sz="4000" dirty="0">
                <a:ea typeface="Calibri" panose="020F0502020204030204" pitchFamily="34" charset="0"/>
                <a:cs typeface="Times New Roman" panose="02020603050405020304" pitchFamily="18" charset="0"/>
              </a:rPr>
              <a:t> </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algn="ctr"/>
            <a:r>
              <a:rPr lang="en-US" sz="4000" dirty="0"/>
              <a:t> </a:t>
            </a:r>
          </a:p>
          <a:p>
            <a:pPr marL="0" marR="0" algn="ctr">
              <a:lnSpc>
                <a:spcPct val="115000"/>
              </a:lnSpc>
              <a:spcBef>
                <a:spcPts val="0"/>
              </a:spcBef>
              <a:spcAft>
                <a:spcPts val="0"/>
              </a:spcAft>
            </a:pP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2BB04A75-6FC4-A8E4-BF03-6EA01CE2FE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3815231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0" y="-51275"/>
            <a:ext cx="12192000" cy="5537675"/>
          </a:xfrm>
          <a:prstGeom prst="rect">
            <a:avLst/>
          </a:prstGeom>
        </p:spPr>
        <p:txBody>
          <a:bodyPr/>
          <a:lstStyle/>
          <a:p>
            <a:pPr algn="ctr"/>
            <a:r>
              <a:rPr lang="en-US" sz="4000" b="1" u="sng" dirty="0"/>
              <a:t>Revelation 2:19</a:t>
            </a:r>
            <a:endParaRPr lang="en-US" sz="4000" u="sng" dirty="0"/>
          </a:p>
          <a:p>
            <a:pPr algn="ctr"/>
            <a:r>
              <a:rPr lang="en-US" sz="4000" dirty="0"/>
              <a:t>"I know your works, love, service, faith, and your patience. And as for your works, the last are more than the first." </a:t>
            </a:r>
          </a:p>
          <a:p>
            <a:pPr algn="ctr"/>
            <a:r>
              <a:rPr lang="en-US" sz="4000" dirty="0"/>
              <a:t> </a:t>
            </a:r>
          </a:p>
          <a:p>
            <a:pPr algn="ct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523120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0" y="0"/>
            <a:ext cx="12192000" cy="5486400"/>
          </a:xfrm>
          <a:prstGeom prst="rect">
            <a:avLst/>
          </a:prstGeom>
        </p:spPr>
        <p:txBody>
          <a:bodyPr/>
          <a:lstStyle/>
          <a:p>
            <a:pPr algn="ctr"/>
            <a:r>
              <a:rPr lang="en-US" sz="4000" dirty="0"/>
              <a:t> </a:t>
            </a:r>
            <a:r>
              <a:rPr lang="en-US" sz="4000" b="1" dirty="0"/>
              <a:t>Growth, Love, and Service</a:t>
            </a:r>
            <a:endParaRPr lang="en-US" sz="4000" dirty="0"/>
          </a:p>
          <a:p>
            <a:pPr lvl="0" algn="ctr">
              <a:lnSpc>
                <a:spcPct val="115000"/>
              </a:lnSpc>
              <a:spcBef>
                <a:spcPts val="0"/>
              </a:spcBef>
              <a:spcAft>
                <a:spcPts val="0"/>
              </a:spcAf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968226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131072-522A-794A-8F88-F9D76C53C54E}"/>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E5D2A9C5-9018-CEDC-7910-CB577D35171A}"/>
              </a:ext>
            </a:extLst>
          </p:cNvPr>
          <p:cNvSpPr txBox="1">
            <a:spLocks noChangeArrowheads="1"/>
          </p:cNvSpPr>
          <p:nvPr/>
        </p:nvSpPr>
        <p:spPr>
          <a:xfrm>
            <a:off x="0" y="0"/>
            <a:ext cx="12192000" cy="54864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r>
              <a:rPr kumimoji="0" lang="en-US" sz="4000" b="1" i="0" u="none" strike="noStrike" kern="1200" cap="none" spc="0" normalizeH="0" baseline="0" noProof="0" dirty="0">
                <a:ln>
                  <a:noFill/>
                </a:ln>
                <a:solidFill>
                  <a:srgbClr val="FFFFFF"/>
                </a:solidFill>
                <a:effectLst/>
                <a:uLnTx/>
                <a:uFillTx/>
                <a:latin typeface="Verdana" pitchFamily="34" charset="0"/>
                <a:ea typeface="+mn-ea"/>
                <a:cs typeface="Arial" charset="0"/>
              </a:rPr>
              <a:t>Growth, Love, and Service</a:t>
            </a: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1BB3F76B-01C1-540F-CF65-B81B2C7E37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9160457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36945" y="0"/>
            <a:ext cx="12192000" cy="5486400"/>
          </a:xfrm>
          <a:prstGeom prst="rect">
            <a:avLst/>
          </a:prstGeom>
        </p:spPr>
        <p:txBody>
          <a:bodyPr/>
          <a:lstStyle/>
          <a:p>
            <a:pPr algn="ctr"/>
            <a:r>
              <a:rPr lang="en-US" sz="4000" b="1" dirty="0"/>
              <a:t>Jezebel</a:t>
            </a:r>
            <a:endParaRPr lang="en-US" sz="4000" dirty="0"/>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42400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0" y="0"/>
            <a:ext cx="12192000" cy="5486400"/>
          </a:xfrm>
          <a:prstGeom prst="rect">
            <a:avLst/>
          </a:prstGeom>
        </p:spPr>
        <p:txBody>
          <a:bodyPr/>
          <a:lstStyle/>
          <a:p>
            <a:pPr algn="ctr"/>
            <a:r>
              <a:rPr lang="en-US" sz="4000" dirty="0"/>
              <a:t> </a:t>
            </a:r>
            <a:r>
              <a:rPr lang="en-US" sz="4000" b="1" u="sng" dirty="0"/>
              <a:t>Revelation 2:20</a:t>
            </a:r>
            <a:endParaRPr lang="en-US" sz="4000" u="sng" dirty="0"/>
          </a:p>
          <a:p>
            <a:pPr algn="ctr"/>
            <a:r>
              <a:rPr lang="en-US" sz="4000" dirty="0"/>
              <a:t>"Nevertheless, I have a few things against you because you allow that woman Jezebel, who calls herself a prophetess, to teach and seduce my servants to commit sexual immorality and eat things sacrificed to idols." </a:t>
            </a:r>
          </a:p>
        </p:txBody>
      </p:sp>
    </p:spTree>
    <p:extLst>
      <p:ext uri="{BB962C8B-B14F-4D97-AF65-F5344CB8AC3E}">
        <p14:creationId xmlns:p14="http://schemas.microsoft.com/office/powerpoint/2010/main" val="24432569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0" y="0"/>
            <a:ext cx="12192000" cy="5486400"/>
          </a:xfrm>
          <a:prstGeom prst="rect">
            <a:avLst/>
          </a:prstGeom>
        </p:spPr>
        <p:txBody>
          <a:bodyPr/>
          <a:lstStyle/>
          <a:p>
            <a:pPr algn="ctr"/>
            <a:r>
              <a:rPr lang="en-US" sz="4000" dirty="0"/>
              <a:t> </a:t>
            </a:r>
            <a:r>
              <a:rPr lang="en-US" sz="4000" b="1" dirty="0"/>
              <a:t>Jezebel</a:t>
            </a:r>
            <a:endParaRPr lang="en-US" sz="4000" dirty="0"/>
          </a:p>
          <a:p>
            <a:pPr marL="0" marR="0" algn="ctr">
              <a:lnSpc>
                <a:spcPct val="115000"/>
              </a:lnSpc>
              <a:spcBef>
                <a:spcPts val="0"/>
              </a:spcBef>
              <a:spcAft>
                <a:spcPts val="0"/>
              </a:spcAft>
            </a:pPr>
            <a:r>
              <a:rPr lang="en-US" sz="4000" b="1" dirty="0">
                <a:ea typeface="Calibri" panose="020F0502020204030204" pitchFamily="34" charset="0"/>
                <a:cs typeface="Times New Roman" panose="02020603050405020304" pitchFamily="18" charset="0"/>
              </a:rPr>
              <a:t> </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algn="ctr"/>
            <a:r>
              <a:rPr lang="en-US" sz="4000" b="1" dirty="0"/>
              <a:t> </a:t>
            </a:r>
            <a:endParaRPr lang="en-US" sz="4000" dirty="0"/>
          </a:p>
          <a:p>
            <a:pPr algn="ctr"/>
            <a:r>
              <a:rPr lang="en-US" sz="4000" dirty="0"/>
              <a:t> </a:t>
            </a:r>
          </a:p>
          <a:p>
            <a:pPr marL="0" marR="0" algn="ctr">
              <a:lnSpc>
                <a:spcPct val="115000"/>
              </a:lnSpc>
              <a:spcAft>
                <a:spcPts val="1000"/>
              </a:spcAft>
            </a:pPr>
            <a:r>
              <a:rPr lang="en-US" sz="4000" dirty="0">
                <a:ea typeface="Calibri" panose="020F0502020204030204" pitchFamily="34" charset="0"/>
                <a:cs typeface="Times New Roman" panose="02020603050405020304" pitchFamily="18" charset="0"/>
              </a:rPr>
              <a:t> </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algn="ctr"/>
            <a:r>
              <a:rPr lang="en-US" sz="4000" dirty="0"/>
              <a:t> </a:t>
            </a:r>
          </a:p>
          <a:p>
            <a:pPr algn="ctr"/>
            <a:r>
              <a:rPr lang="en-US" sz="4000" dirty="0"/>
              <a:t> </a:t>
            </a:r>
          </a:p>
          <a:p>
            <a:pPr marL="0" marR="0" algn="ctr">
              <a:lnSpc>
                <a:spcPct val="115000"/>
              </a:lnSpc>
              <a:spcAft>
                <a:spcPts val="1000"/>
              </a:spcAft>
              <a:buNone/>
            </a:pPr>
            <a:r>
              <a:rPr lang="en-US" sz="4000" dirty="0">
                <a:effectLst/>
                <a:latin typeface="Verdana" panose="020B0604030504040204" pitchFamily="34" charset="0"/>
                <a:ea typeface="Calibri" panose="020F0502020204030204" pitchFamily="34"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150017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4BAA2A-0020-3A69-4557-001E5B885C2E}"/>
            </a:ext>
          </a:extLst>
        </p:cNvPr>
        <p:cNvGrpSpPr/>
        <p:nvPr/>
      </p:nvGrpSpPr>
      <p:grpSpPr>
        <a:xfrm>
          <a:off x="0" y="0"/>
          <a:ext cx="0" cy="0"/>
          <a:chOff x="0" y="0"/>
          <a:chExt cx="0" cy="0"/>
        </a:xfrm>
      </p:grpSpPr>
      <p:sp>
        <p:nvSpPr>
          <p:cNvPr id="3" name="Rectangle 3">
            <a:extLst>
              <a:ext uri="{FF2B5EF4-FFF2-40B4-BE49-F238E27FC236}">
                <a16:creationId xmlns:a16="http://schemas.microsoft.com/office/drawing/2014/main" id="{EB82BFE0-AAB4-FEDD-D8E8-A949670164D7}"/>
              </a:ext>
            </a:extLst>
          </p:cNvPr>
          <p:cNvSpPr txBox="1">
            <a:spLocks noChangeArrowheads="1"/>
          </p:cNvSpPr>
          <p:nvPr/>
        </p:nvSpPr>
        <p:spPr>
          <a:xfrm>
            <a:off x="0" y="0"/>
            <a:ext cx="12192000" cy="60198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•What salvation is</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•How God sets us apart (sanctifies us)</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•What Jesus revival looks like in our lives</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•How we can proclaim Jesus to others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54186C92-B452-A02D-D8DC-C86AA0B364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5388926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AFE5E8-FB13-B8F2-A5D0-13B93578847F}"/>
            </a:ext>
          </a:extLst>
        </p:cNvPr>
        <p:cNvGrpSpPr/>
        <p:nvPr/>
      </p:nvGrpSpPr>
      <p:grpSpPr>
        <a:xfrm>
          <a:off x="0" y="0"/>
          <a:ext cx="0" cy="0"/>
          <a:chOff x="0" y="0"/>
          <a:chExt cx="0" cy="0"/>
        </a:xfrm>
      </p:grpSpPr>
      <p:sp>
        <p:nvSpPr>
          <p:cNvPr id="3" name="Rectangle 3">
            <a:extLst>
              <a:ext uri="{FF2B5EF4-FFF2-40B4-BE49-F238E27FC236}">
                <a16:creationId xmlns:a16="http://schemas.microsoft.com/office/drawing/2014/main" id="{11685AB9-BB06-1F44-C4AF-A0BECEFD7385}"/>
              </a:ext>
            </a:extLst>
          </p:cNvPr>
          <p:cNvSpPr txBox="1">
            <a:spLocks noChangeArrowheads="1"/>
          </p:cNvSpPr>
          <p:nvPr/>
        </p:nvSpPr>
        <p:spPr>
          <a:xfrm>
            <a:off x="0" y="0"/>
            <a:ext cx="12192000" cy="60198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•What salvation is</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•How God sets us apart (sanctifies us)</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•What Jesus revival looks like in our lives</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•How we can proclaim Jesus to others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EE74B265-9E88-63B6-F5BC-D460128A12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70B86093-2D72-312D-E5F6-97ED45D559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6756780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58FD0B-9992-B2D9-EBB2-FB43CF0CA6D1}"/>
            </a:ext>
          </a:extLst>
        </p:cNvPr>
        <p:cNvGrpSpPr/>
        <p:nvPr/>
      </p:nvGrpSpPr>
      <p:grpSpPr>
        <a:xfrm>
          <a:off x="0" y="0"/>
          <a:ext cx="0" cy="0"/>
          <a:chOff x="0" y="0"/>
          <a:chExt cx="0" cy="0"/>
        </a:xfrm>
      </p:grpSpPr>
      <p:sp>
        <p:nvSpPr>
          <p:cNvPr id="3" name="Rectangle 3">
            <a:extLst>
              <a:ext uri="{FF2B5EF4-FFF2-40B4-BE49-F238E27FC236}">
                <a16:creationId xmlns:a16="http://schemas.microsoft.com/office/drawing/2014/main" id="{41DAA0A1-9FAE-D14C-93F5-3C1226E2C3AB}"/>
              </a:ext>
            </a:extLst>
          </p:cNvPr>
          <p:cNvSpPr txBox="1">
            <a:spLocks noChangeArrowheads="1"/>
          </p:cNvSpPr>
          <p:nvPr/>
        </p:nvSpPr>
        <p:spPr>
          <a:xfrm>
            <a:off x="0" y="0"/>
            <a:ext cx="12192000" cy="60198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800" b="1" i="0" u="sng" strike="noStrike" kern="1200" cap="none" spc="0" normalizeH="0" baseline="0" noProof="0" dirty="0">
                <a:ln>
                  <a:noFill/>
                </a:ln>
                <a:solidFill>
                  <a:srgbClr val="FFFFFF"/>
                </a:solidFill>
                <a:effectLst/>
                <a:uLnTx/>
                <a:uFillTx/>
                <a:latin typeface="Verdana" pitchFamily="34" charset="0"/>
                <a:ea typeface="+mn-ea"/>
                <a:cs typeface="Arial" charset="0"/>
              </a:rPr>
              <a:t>Philippians 1:6</a:t>
            </a:r>
            <a:endParaRPr kumimoji="0" lang="en-US" sz="48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800" b="0" i="0" u="none" strike="noStrike" kern="1200" cap="none" spc="0" normalizeH="0" baseline="0" noProof="0" dirty="0">
                <a:ln>
                  <a:noFill/>
                </a:ln>
                <a:solidFill>
                  <a:srgbClr val="FFFFFF"/>
                </a:solidFill>
                <a:effectLst/>
                <a:uLnTx/>
                <a:uFillTx/>
                <a:latin typeface="Verdana" pitchFamily="34" charset="0"/>
                <a:ea typeface="+mn-ea"/>
                <a:cs typeface="Arial" charset="0"/>
              </a:rPr>
              <a:t>being confident of this very thing, that He who has begun a good work in you will complete it until the day of Jesus Christ; </a:t>
            </a: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8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AFE75EC5-CD03-765E-686C-9A9E5B1BE6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7010400"/>
          </a:xfrm>
          <a:prstGeom prst="rect">
            <a:avLst/>
          </a:prstGeom>
        </p:spPr>
      </p:pic>
      <p:pic>
        <p:nvPicPr>
          <p:cNvPr id="6" name="Picture 5">
            <a:extLst>
              <a:ext uri="{FF2B5EF4-FFF2-40B4-BE49-F238E27FC236}">
                <a16:creationId xmlns:a16="http://schemas.microsoft.com/office/drawing/2014/main" id="{E3DE8E21-E4FD-2D83-6E2F-9C129CEFA2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7010400"/>
          </a:xfrm>
          <a:prstGeom prst="rect">
            <a:avLst/>
          </a:prstGeom>
        </p:spPr>
      </p:pic>
    </p:spTree>
    <p:extLst>
      <p:ext uri="{BB962C8B-B14F-4D97-AF65-F5344CB8AC3E}">
        <p14:creationId xmlns:p14="http://schemas.microsoft.com/office/powerpoint/2010/main" val="36435058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DF7651-934F-B7E9-C30F-769A0A5BED31}"/>
            </a:ext>
          </a:extLst>
        </p:cNvPr>
        <p:cNvGrpSpPr/>
        <p:nvPr/>
      </p:nvGrpSpPr>
      <p:grpSpPr>
        <a:xfrm>
          <a:off x="0" y="0"/>
          <a:ext cx="0" cy="0"/>
          <a:chOff x="0" y="0"/>
          <a:chExt cx="0" cy="0"/>
        </a:xfrm>
      </p:grpSpPr>
      <p:sp>
        <p:nvSpPr>
          <p:cNvPr id="3" name="Rectangle 3">
            <a:extLst>
              <a:ext uri="{FF2B5EF4-FFF2-40B4-BE49-F238E27FC236}">
                <a16:creationId xmlns:a16="http://schemas.microsoft.com/office/drawing/2014/main" id="{BFFF9FD9-E3EE-6CBB-AA49-039C555ED47F}"/>
              </a:ext>
            </a:extLst>
          </p:cNvPr>
          <p:cNvSpPr txBox="1">
            <a:spLocks noChangeArrowheads="1"/>
          </p:cNvSpPr>
          <p:nvPr/>
        </p:nvSpPr>
        <p:spPr>
          <a:xfrm>
            <a:off x="0" y="0"/>
            <a:ext cx="12192000" cy="6019800"/>
          </a:xfrm>
          <a:prstGeom prst="rect">
            <a:avLst/>
          </a:prstGeom>
        </p:spPr>
        <p:txBody>
          <a:bodyPr/>
          <a:lstStyle/>
          <a:p>
            <a:pPr algn="ctr"/>
            <a:r>
              <a:rPr lang="en-US" sz="4000" b="1" u="sng" dirty="0"/>
              <a:t>Revelation 2:21</a:t>
            </a:r>
            <a:endParaRPr lang="en-US" sz="4000" u="sng" dirty="0"/>
          </a:p>
          <a:p>
            <a:pPr algn="ctr"/>
            <a:r>
              <a:rPr lang="en-US" sz="4000" dirty="0"/>
              <a:t>"And I gave her time to repent of her sexual immorality, and she did not repent." </a:t>
            </a:r>
          </a:p>
          <a:p>
            <a:pPr marL="0" marR="0" lvl="0" indent="0" algn="ctr" defTabSz="914400" rtl="0" eaLnBrk="1" fontAlgn="base" latinLnBrk="0" hangingPunct="1">
              <a:lnSpc>
                <a:spcPct val="115000"/>
              </a:lnSpc>
              <a:spcBef>
                <a:spcPct val="0"/>
              </a:spcBef>
              <a:spcAft>
                <a:spcPts val="100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878641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A2706F-32D9-169F-BFE8-73FF652A181F}"/>
            </a:ext>
          </a:extLst>
        </p:cNvPr>
        <p:cNvGrpSpPr/>
        <p:nvPr/>
      </p:nvGrpSpPr>
      <p:grpSpPr>
        <a:xfrm>
          <a:off x="0" y="0"/>
          <a:ext cx="0" cy="0"/>
          <a:chOff x="0" y="0"/>
          <a:chExt cx="0" cy="0"/>
        </a:xfrm>
      </p:grpSpPr>
      <p:sp>
        <p:nvSpPr>
          <p:cNvPr id="3" name="Rectangle 3">
            <a:extLst>
              <a:ext uri="{FF2B5EF4-FFF2-40B4-BE49-F238E27FC236}">
                <a16:creationId xmlns:a16="http://schemas.microsoft.com/office/drawing/2014/main" id="{B03F447A-B8EF-F0EC-92E9-5E74B1C84620}"/>
              </a:ext>
            </a:extLst>
          </p:cNvPr>
          <p:cNvSpPr txBox="1">
            <a:spLocks noChangeArrowheads="1"/>
          </p:cNvSpPr>
          <p:nvPr/>
        </p:nvSpPr>
        <p:spPr>
          <a:xfrm>
            <a:off x="0" y="0"/>
            <a:ext cx="12192000" cy="6019800"/>
          </a:xfrm>
          <a:prstGeom prst="rect">
            <a:avLst/>
          </a:prstGeom>
        </p:spPr>
        <p:txBody>
          <a:bodyPr/>
          <a:lstStyle/>
          <a:p>
            <a:pPr algn="ctr"/>
            <a:r>
              <a:rPr lang="en-US" sz="4000" b="1" u="sng" dirty="0"/>
              <a:t>Revelation 2:22-23</a:t>
            </a:r>
            <a:endParaRPr lang="en-US" sz="4000" u="sng" dirty="0"/>
          </a:p>
          <a:p>
            <a:pPr algn="ctr"/>
            <a:r>
              <a:rPr lang="en-US" sz="4000" dirty="0"/>
              <a:t>"Indeed, I will cast her into a sickbed, and those who commit adultery with her into great tribulation. Unless they repent of their deeds, I will kill her children with death." </a:t>
            </a: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700662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4E1467-7658-8DCE-198E-83700D54A30D}"/>
            </a:ext>
          </a:extLst>
        </p:cNvPr>
        <p:cNvGrpSpPr/>
        <p:nvPr/>
      </p:nvGrpSpPr>
      <p:grpSpPr>
        <a:xfrm>
          <a:off x="0" y="0"/>
          <a:ext cx="0" cy="0"/>
          <a:chOff x="0" y="0"/>
          <a:chExt cx="0" cy="0"/>
        </a:xfrm>
      </p:grpSpPr>
      <p:sp>
        <p:nvSpPr>
          <p:cNvPr id="3" name="Rectangle 3">
            <a:extLst>
              <a:ext uri="{FF2B5EF4-FFF2-40B4-BE49-F238E27FC236}">
                <a16:creationId xmlns:a16="http://schemas.microsoft.com/office/drawing/2014/main" id="{2CE5B7F3-161E-0EA7-85E4-CCF29095477A}"/>
              </a:ext>
            </a:extLst>
          </p:cNvPr>
          <p:cNvSpPr txBox="1">
            <a:spLocks noChangeArrowheads="1"/>
          </p:cNvSpPr>
          <p:nvPr/>
        </p:nvSpPr>
        <p:spPr>
          <a:xfrm>
            <a:off x="0" y="0"/>
            <a:ext cx="12192000" cy="6019800"/>
          </a:xfrm>
          <a:prstGeom prst="rect">
            <a:avLst/>
          </a:prstGeom>
        </p:spPr>
        <p:txBody>
          <a:bodyPr/>
          <a:lstStyle/>
          <a:p>
            <a:pPr algn="ctr"/>
            <a:r>
              <a:rPr lang="en-US" sz="4000" b="1" u="sng" dirty="0"/>
              <a:t>Revelation 2:24-25</a:t>
            </a:r>
            <a:endParaRPr lang="en-US" sz="4000" u="sng" dirty="0"/>
          </a:p>
          <a:p>
            <a:pPr algn="ctr"/>
            <a:r>
              <a:rPr lang="en-US" sz="4000" dirty="0"/>
              <a:t>24 Now to you I say, and to the rest in Thyatira, as many as do not have this doctrine, who have not known the depths of Satan, as they say, I will put on you no other burden. 25 But hold fast what you have till I come.</a:t>
            </a:r>
          </a:p>
        </p:txBody>
      </p:sp>
    </p:spTree>
    <p:extLst>
      <p:ext uri="{BB962C8B-B14F-4D97-AF65-F5344CB8AC3E}">
        <p14:creationId xmlns:p14="http://schemas.microsoft.com/office/powerpoint/2010/main" val="20187215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5CB217-FA1D-0782-B251-15149EAFFFC4}"/>
            </a:ext>
          </a:extLst>
        </p:cNvPr>
        <p:cNvGrpSpPr/>
        <p:nvPr/>
      </p:nvGrpSpPr>
      <p:grpSpPr>
        <a:xfrm>
          <a:off x="0" y="0"/>
          <a:ext cx="0" cy="0"/>
          <a:chOff x="0" y="0"/>
          <a:chExt cx="0" cy="0"/>
        </a:xfrm>
      </p:grpSpPr>
      <p:sp>
        <p:nvSpPr>
          <p:cNvPr id="3" name="Rectangle 3">
            <a:extLst>
              <a:ext uri="{FF2B5EF4-FFF2-40B4-BE49-F238E27FC236}">
                <a16:creationId xmlns:a16="http://schemas.microsoft.com/office/drawing/2014/main" id="{61AEF144-95CC-99EA-9BC9-CEB76F312038}"/>
              </a:ext>
            </a:extLst>
          </p:cNvPr>
          <p:cNvSpPr txBox="1">
            <a:spLocks noChangeArrowheads="1"/>
          </p:cNvSpPr>
          <p:nvPr/>
        </p:nvSpPr>
        <p:spPr>
          <a:xfrm>
            <a:off x="0" y="0"/>
            <a:ext cx="12192000" cy="6019800"/>
          </a:xfrm>
          <a:prstGeom prst="rect">
            <a:avLst/>
          </a:prstGeom>
        </p:spPr>
        <p:txBody>
          <a:bodyPr/>
          <a:lstStyle/>
          <a:p>
            <a:pPr algn="ctr"/>
            <a:r>
              <a:rPr lang="en-US" sz="4000" b="1" dirty="0"/>
              <a:t>Repent and Hold Fast </a:t>
            </a:r>
            <a:endParaRPr lang="en-US" sz="4000" dirty="0"/>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98045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A62849-6156-65C6-3A58-37470AD0C15F}"/>
            </a:ext>
          </a:extLst>
        </p:cNvPr>
        <p:cNvGrpSpPr/>
        <p:nvPr/>
      </p:nvGrpSpPr>
      <p:grpSpPr>
        <a:xfrm>
          <a:off x="0" y="0"/>
          <a:ext cx="0" cy="0"/>
          <a:chOff x="0" y="0"/>
          <a:chExt cx="0" cy="0"/>
        </a:xfrm>
      </p:grpSpPr>
      <p:sp>
        <p:nvSpPr>
          <p:cNvPr id="3" name="Rectangle 3">
            <a:extLst>
              <a:ext uri="{FF2B5EF4-FFF2-40B4-BE49-F238E27FC236}">
                <a16:creationId xmlns:a16="http://schemas.microsoft.com/office/drawing/2014/main" id="{15120289-60CB-CA00-AAD0-D45811165A65}"/>
              </a:ext>
            </a:extLst>
          </p:cNvPr>
          <p:cNvSpPr txBox="1">
            <a:spLocks noChangeArrowheads="1"/>
          </p:cNvSpPr>
          <p:nvPr/>
        </p:nvSpPr>
        <p:spPr>
          <a:xfrm>
            <a:off x="0" y="0"/>
            <a:ext cx="12192000" cy="6019800"/>
          </a:xfrm>
          <a:prstGeom prst="rect">
            <a:avLst/>
          </a:prstGeom>
        </p:spPr>
        <p:txBody>
          <a:bodyPr/>
          <a:lstStyle/>
          <a:p>
            <a:pPr algn="ctr"/>
            <a:r>
              <a:rPr lang="en-US" sz="4000" b="1" u="sng" dirty="0"/>
              <a:t>Revelation 2:23</a:t>
            </a:r>
            <a:endParaRPr lang="en-US" sz="4000" u="sng" dirty="0"/>
          </a:p>
          <a:p>
            <a:pPr algn="ctr"/>
            <a:r>
              <a:rPr lang="en-US" sz="4000" dirty="0"/>
              <a:t>"And I will give to each according to works."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15000"/>
              </a:lnSpc>
              <a:spcBef>
                <a:spcPct val="0"/>
              </a:spcBef>
              <a:spcAft>
                <a:spcPts val="100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Calibri" panose="020F0502020204030204" pitchFamily="34"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ct val="0"/>
              </a:spcBef>
              <a:spcAft>
                <a:spcPts val="1000"/>
              </a:spcAft>
              <a:buClrTx/>
              <a:buSzTx/>
              <a:buFontTx/>
              <a:buNone/>
              <a:tabLst/>
              <a:defRPr/>
            </a:pPr>
            <a:endParaRPr kumimoji="0" lang="en-US" sz="4000" b="0" i="0" u="sng"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ct val="0"/>
              </a:spcBef>
              <a:spcAft>
                <a:spcPts val="100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ct val="0"/>
              </a:spcBef>
              <a:spcAft>
                <a:spcPts val="100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147107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523EED-C037-90E4-700F-18014BD1368C}"/>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B3185519-D92D-3EBF-72AE-5069C6460829}"/>
              </a:ext>
            </a:extLst>
          </p:cNvPr>
          <p:cNvSpPr txBox="1">
            <a:spLocks noChangeArrowheads="1"/>
          </p:cNvSpPr>
          <p:nvPr/>
        </p:nvSpPr>
        <p:spPr>
          <a:xfrm>
            <a:off x="0" y="0"/>
            <a:ext cx="12192000" cy="50292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r>
              <a:rPr kumimoji="0" lang="en-US" sz="4000" b="1" i="0" u="sng" strike="noStrike" kern="1200" cap="none" spc="0" normalizeH="0" baseline="0" noProof="0" dirty="0">
                <a:ln>
                  <a:noFill/>
                </a:ln>
                <a:solidFill>
                  <a:srgbClr val="FFFFFF"/>
                </a:solidFill>
                <a:effectLst/>
                <a:uLnTx/>
                <a:uFillTx/>
                <a:latin typeface="Verdana" pitchFamily="34" charset="0"/>
                <a:ea typeface="+mn-ea"/>
                <a:cs typeface="Arial" charset="0"/>
              </a:rPr>
              <a:t>Ecclesiastics 3:1</a:t>
            </a: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To everything there is a season, A time for every purpose under heaven: </a:t>
            </a:r>
          </a:p>
          <a:p>
            <a:pPr marL="0" marR="0" lvl="0" indent="0" algn="ctr" defTabSz="914400" rtl="0" eaLnBrk="1" fontAlgn="base" latinLnBrk="0" hangingPunct="1">
              <a:lnSpc>
                <a:spcPct val="115000"/>
              </a:lnSpc>
              <a:spcBef>
                <a:spcPct val="0"/>
              </a:spcBef>
              <a:spcAft>
                <a:spcPts val="100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ct val="0"/>
              </a:spcBef>
              <a:spcAft>
                <a:spcPts val="100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itchFamily="34" charset="0"/>
                <a:ea typeface="Verdana" panose="020B0604030504040204" pitchFamily="34" charset="0"/>
                <a:cs typeface="Times New Roman" panose="02020603050405020304" pitchFamily="18" charset="0"/>
              </a:rPr>
              <a:t> </a:t>
            </a:r>
            <a:r>
              <a:rPr kumimoji="0" lang="en-US" sz="4000" b="0" i="0" u="none" strike="noStrike" kern="1200" cap="none" spc="0" normalizeH="0" baseline="0" noProof="0" dirty="0">
                <a:ln>
                  <a:noFill/>
                </a:ln>
                <a:solidFill>
                  <a:srgbClr val="FFFFFF"/>
                </a:solidFill>
                <a:effectLst/>
                <a:uLnTx/>
                <a:uFillTx/>
                <a:latin typeface="Verdana" pitchFamily="34" charset="0"/>
                <a:ea typeface="Verdana" panose="020B0604030504040204" pitchFamily="34" charset="0"/>
                <a:cs typeface="Times New Roman" panose="02020603050405020304" pitchFamily="18" charset="0"/>
              </a:rPr>
              <a:t>  </a:t>
            </a:r>
          </a:p>
          <a:p>
            <a:pPr marL="0" marR="0" lvl="0" indent="0" algn="ctr" defTabSz="914400" rtl="0" eaLnBrk="1" fontAlgn="base" latinLnBrk="0" hangingPunct="1">
              <a:lnSpc>
                <a:spcPct val="115000"/>
              </a:lnSpc>
              <a:spcBef>
                <a:spcPct val="0"/>
              </a:spcBef>
              <a:spcAft>
                <a:spcPts val="100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ct val="0"/>
              </a:spcBef>
              <a:spcAft>
                <a:spcPts val="100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BF8F87A9-E2A0-17CC-7AD8-3EF51F9623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2400"/>
            <a:ext cx="12192000" cy="6705600"/>
          </a:xfrm>
          <a:prstGeom prst="rect">
            <a:avLst/>
          </a:prstGeom>
        </p:spPr>
      </p:pic>
      <p:pic>
        <p:nvPicPr>
          <p:cNvPr id="8" name="Picture 7">
            <a:extLst>
              <a:ext uri="{FF2B5EF4-FFF2-40B4-BE49-F238E27FC236}">
                <a16:creationId xmlns:a16="http://schemas.microsoft.com/office/drawing/2014/main" id="{86129A32-E8ED-3694-8446-09D907A006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2400"/>
            <a:ext cx="12192000" cy="7010400"/>
          </a:xfrm>
          <a:prstGeom prst="rect">
            <a:avLst/>
          </a:prstGeom>
        </p:spPr>
      </p:pic>
    </p:spTree>
    <p:extLst>
      <p:ext uri="{BB962C8B-B14F-4D97-AF65-F5344CB8AC3E}">
        <p14:creationId xmlns:p14="http://schemas.microsoft.com/office/powerpoint/2010/main" val="25927794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627D9F-4E25-9E86-6F6C-E0D4B2F06BF4}"/>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9B6F5EFC-C04A-9BFE-E449-81777C2DFA31}"/>
              </a:ext>
            </a:extLst>
          </p:cNvPr>
          <p:cNvSpPr txBox="1">
            <a:spLocks noChangeArrowheads="1"/>
          </p:cNvSpPr>
          <p:nvPr/>
        </p:nvSpPr>
        <p:spPr>
          <a:xfrm>
            <a:off x="0" y="0"/>
            <a:ext cx="12192000" cy="5029200"/>
          </a:xfrm>
          <a:prstGeom prst="rect">
            <a:avLst/>
          </a:prstGeom>
        </p:spPr>
        <p:txBody>
          <a:bodyPr/>
          <a:lstStyle/>
          <a:p>
            <a:pPr algn="ctr"/>
            <a:r>
              <a:rPr lang="en-US" sz="4000" b="1" dirty="0"/>
              <a:t>"To those with ears to hear, listen."</a:t>
            </a:r>
            <a:r>
              <a:rPr lang="en-US" sz="4000" dirty="0"/>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636459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1F0A24-13D2-C6E6-940A-F8291E0F1305}"/>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B1B347FF-D039-190A-68F5-42153D0954C8}"/>
              </a:ext>
            </a:extLst>
          </p:cNvPr>
          <p:cNvSpPr txBox="1">
            <a:spLocks noChangeArrowheads="1"/>
          </p:cNvSpPr>
          <p:nvPr/>
        </p:nvSpPr>
        <p:spPr>
          <a:xfrm>
            <a:off x="0" y="8388"/>
            <a:ext cx="12192000" cy="5020811"/>
          </a:xfrm>
          <a:prstGeom prst="rect">
            <a:avLst/>
          </a:prstGeom>
        </p:spPr>
        <p:txBody>
          <a:bodyPr/>
          <a:lstStyle/>
          <a:p>
            <a:pPr algn="ctr"/>
            <a:r>
              <a:rPr lang="en-US" sz="4000" b="1" dirty="0"/>
              <a:t>Revelation 2:29</a:t>
            </a:r>
            <a:endParaRPr lang="en-US" sz="4000" dirty="0"/>
          </a:p>
          <a:p>
            <a:pPr algn="ctr"/>
            <a:r>
              <a:rPr lang="en-US" sz="4000" dirty="0"/>
              <a:t>"And he who has an ear, let him hear what the Spirit says to the churches." </a:t>
            </a:r>
          </a:p>
          <a:p>
            <a:pPr algn="ctr"/>
            <a:r>
              <a:rPr lang="en-US" sz="4000" dirty="0"/>
              <a:t> </a:t>
            </a:r>
          </a:p>
          <a:p>
            <a:pPr marL="0" marR="0" lvl="0" indent="0" algn="ctr" defTabSz="914400" rtl="0" eaLnBrk="1" fontAlgn="base" latinLnBrk="0" hangingPunct="1">
              <a:lnSpc>
                <a:spcPct val="115000"/>
              </a:lnSpc>
              <a:spcBef>
                <a:spcPct val="0"/>
              </a:spcBef>
              <a:spcAft>
                <a:spcPts val="100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739727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33A25C-371C-6047-CA71-8A10DF5EF625}"/>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F7906B13-EF04-F403-2CB4-076202A03C54}"/>
              </a:ext>
            </a:extLst>
          </p:cNvPr>
          <p:cNvSpPr txBox="1">
            <a:spLocks noChangeArrowheads="1"/>
          </p:cNvSpPr>
          <p:nvPr/>
        </p:nvSpPr>
        <p:spPr>
          <a:xfrm>
            <a:off x="0" y="8388"/>
            <a:ext cx="12192000" cy="5020811"/>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itchFamily="34" charset="0"/>
                <a:ea typeface="+mn-ea"/>
                <a:cs typeface="Arial" charset="0"/>
              </a:rPr>
              <a:t>Revelation 2:29</a:t>
            </a: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"And he who has an ear, let him hear what the Spirit says to the churches."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15000"/>
              </a:lnSpc>
              <a:spcBef>
                <a:spcPct val="0"/>
              </a:spcBef>
              <a:spcAft>
                <a:spcPts val="100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DB55812B-BC99-DDF6-0CCD-574733B4AF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49612"/>
          </a:xfrm>
          <a:prstGeom prst="rect">
            <a:avLst/>
          </a:prstGeom>
        </p:spPr>
      </p:pic>
    </p:spTree>
    <p:extLst>
      <p:ext uri="{BB962C8B-B14F-4D97-AF65-F5344CB8AC3E}">
        <p14:creationId xmlns:p14="http://schemas.microsoft.com/office/powerpoint/2010/main" val="40618045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C8DFAB-02B4-3645-4A26-1F5E6A545B0A}"/>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3E6F3B04-D8C2-E14F-1347-199F1A5C13E8}"/>
              </a:ext>
            </a:extLst>
          </p:cNvPr>
          <p:cNvSpPr txBox="1">
            <a:spLocks noChangeArrowheads="1"/>
          </p:cNvSpPr>
          <p:nvPr/>
        </p:nvSpPr>
        <p:spPr>
          <a:xfrm>
            <a:off x="0" y="0"/>
            <a:ext cx="12192000" cy="5029200"/>
          </a:xfrm>
          <a:prstGeom prst="rect">
            <a:avLst/>
          </a:prstGeom>
        </p:spPr>
        <p:txBody>
          <a:bodyPr/>
          <a:lstStyle/>
          <a:p>
            <a:pPr algn="ct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r>
              <a:rPr lang="en-US" sz="4000" b="1" u="sng" dirty="0"/>
              <a:t>Revelation 2:26-28</a:t>
            </a:r>
            <a:endParaRPr lang="en-US" sz="4000" u="sng" dirty="0"/>
          </a:p>
          <a:p>
            <a:pPr algn="ctr"/>
            <a:r>
              <a:rPr lang="en-US" sz="4000" dirty="0"/>
              <a:t>26 And he who overcomes, and keeps My works until the end, to him I will give power over the nations--27'He shall rule them with a rod of iron; They shall be dashed to pieces like the potter's vessels'--as I also have received from My Father; 28 and I will give him the morning star. </a:t>
            </a:r>
          </a:p>
          <a:p>
            <a:pPr marL="0" marR="0" lvl="0" indent="0" algn="ctr" defTabSz="914400" rtl="0" eaLnBrk="1" fontAlgn="base" latinLnBrk="0" hangingPunct="1">
              <a:lnSpc>
                <a:spcPct val="115000"/>
              </a:lnSpc>
              <a:spcBef>
                <a:spcPct val="0"/>
              </a:spcBef>
              <a:spcAft>
                <a:spcPts val="100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38038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A981C6-9709-EFFC-EC4D-03603DC57A69}"/>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5A7D7537-786F-4EA3-1644-0A1D8C12E711}"/>
              </a:ext>
            </a:extLst>
          </p:cNvPr>
          <p:cNvSpPr txBox="1">
            <a:spLocks noChangeArrowheads="1"/>
          </p:cNvSpPr>
          <p:nvPr/>
        </p:nvSpPr>
        <p:spPr>
          <a:xfrm>
            <a:off x="0" y="-51275"/>
            <a:ext cx="12192000" cy="5537675"/>
          </a:xfrm>
          <a:prstGeom prst="rect">
            <a:avLst/>
          </a:prstGeom>
        </p:spPr>
        <p:txBody>
          <a:bodyPr/>
          <a:lstStyle/>
          <a:p>
            <a:pPr algn="ct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r>
              <a:rPr lang="en-US" sz="4000" b="1" u="sng" dirty="0"/>
              <a:t>Psalm 2:7-9</a:t>
            </a:r>
            <a:endParaRPr lang="en-US" sz="4000" u="sng" dirty="0"/>
          </a:p>
          <a:p>
            <a:pPr algn="ctr"/>
            <a:r>
              <a:rPr lang="en-US" sz="4000" dirty="0"/>
              <a:t>7 "I will declare the decree: The LORD has said to Me, 'You are My Son, Today I have begotten You. 8 Ask of Me, and I will give You The nations for Your inheritance, And the ends of the earth for Your possession. 9 You shall break them with a rod of iron; You shall dash them to pieces like a potter's vessel.' "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801521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9AB162-CA04-9D0F-C9A7-898E25FB21DA}"/>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9F10500D-20D7-5329-F666-548FF310DBFC}"/>
              </a:ext>
            </a:extLst>
          </p:cNvPr>
          <p:cNvSpPr>
            <a:spLocks noGrp="1"/>
          </p:cNvSpPr>
          <p:nvPr>
            <p:ph type="title"/>
          </p:nvPr>
        </p:nvSpPr>
        <p:spPr>
          <a:xfrm>
            <a:off x="609600" y="228600"/>
            <a:ext cx="10972800" cy="1143000"/>
          </a:xfrm>
        </p:spPr>
        <p:txBody>
          <a:bodyPr/>
          <a:lstStyle/>
          <a:p>
            <a:endParaRPr lang="en-US"/>
          </a:p>
        </p:txBody>
      </p:sp>
      <p:pic>
        <p:nvPicPr>
          <p:cNvPr id="4" name="Picture 3">
            <a:extLst>
              <a:ext uri="{FF2B5EF4-FFF2-40B4-BE49-F238E27FC236}">
                <a16:creationId xmlns:a16="http://schemas.microsoft.com/office/drawing/2014/main" id="{1583255A-064F-1DBF-E170-DC236FB7DB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a:noFill/>
        </p:spPr>
      </p:pic>
    </p:spTree>
    <p:extLst>
      <p:ext uri="{BB962C8B-B14F-4D97-AF65-F5344CB8AC3E}">
        <p14:creationId xmlns:p14="http://schemas.microsoft.com/office/powerpoint/2010/main" val="52540808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546D68-52AF-1656-D829-1A51D084FBEA}"/>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8F825101-4A72-77D3-5D33-9E69CEE35023}"/>
              </a:ext>
            </a:extLst>
          </p:cNvPr>
          <p:cNvSpPr txBox="1">
            <a:spLocks noChangeArrowheads="1"/>
          </p:cNvSpPr>
          <p:nvPr/>
        </p:nvSpPr>
        <p:spPr>
          <a:xfrm>
            <a:off x="0" y="0"/>
            <a:ext cx="12192000" cy="54864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itchFamily="34" charset="0"/>
                <a:ea typeface="+mn-ea"/>
                <a:cs typeface="Arial" charset="0"/>
              </a:rPr>
              <a:t>Point 4: Jesus Revival &amp; How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itchFamily="34" charset="0"/>
                <a:ea typeface="+mn-ea"/>
                <a:cs typeface="Arial" charset="0"/>
              </a:rPr>
              <a:t>to Proclaim Jesus to Others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783307C8-E4F5-755D-3735-32D0F40C13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66430267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A2F976-6F5A-89E3-2633-18284E5991F4}"/>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E425E2CB-EDDA-B2FB-72A4-A6F28356D262}"/>
              </a:ext>
            </a:extLst>
          </p:cNvPr>
          <p:cNvSpPr txBox="1">
            <a:spLocks noChangeArrowheads="1"/>
          </p:cNvSpPr>
          <p:nvPr/>
        </p:nvSpPr>
        <p:spPr>
          <a:xfrm>
            <a:off x="-36945" y="0"/>
            <a:ext cx="12192000" cy="54864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strike="noStrike" kern="1200" cap="none" spc="0" normalizeH="0" baseline="0" noProof="0" dirty="0">
                <a:ln>
                  <a:noFill/>
                </a:ln>
                <a:solidFill>
                  <a:srgbClr val="FFFFFF"/>
                </a:solidFill>
                <a:effectLst/>
                <a:uLnTx/>
                <a:uFillTx/>
                <a:latin typeface="Verdana" pitchFamily="34" charset="0"/>
                <a:ea typeface="+mn-ea"/>
                <a:cs typeface="Arial" charset="0"/>
              </a:rPr>
              <a:t>The Morning Star is Christ Himself</a:t>
            </a:r>
            <a:endParaRPr kumimoji="0" lang="en-US" sz="4000" b="0" i="0"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4405236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AC59DD-E867-20BE-C709-1585C1B93EDD}"/>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B4B554DD-7608-D517-11AD-ACB9C0489C64}"/>
              </a:ext>
            </a:extLst>
          </p:cNvPr>
          <p:cNvSpPr txBox="1">
            <a:spLocks noChangeArrowheads="1"/>
          </p:cNvSpPr>
          <p:nvPr/>
        </p:nvSpPr>
        <p:spPr>
          <a:xfrm>
            <a:off x="0" y="0"/>
            <a:ext cx="12192000" cy="5486400"/>
          </a:xfrm>
          <a:prstGeom prst="rect">
            <a:avLst/>
          </a:prstGeom>
        </p:spPr>
        <p:txBody>
          <a:bodyPr/>
          <a:lstStyle/>
          <a:p>
            <a:pPr algn="ct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r>
              <a:rPr lang="en-US" sz="4000" b="1" u="sng" dirty="0"/>
              <a:t>Revelation 22:16</a:t>
            </a:r>
            <a:endParaRPr lang="en-US" sz="4000" u="sng" dirty="0"/>
          </a:p>
          <a:p>
            <a:pPr algn="ctr"/>
            <a:r>
              <a:rPr lang="en-US" sz="4000" dirty="0"/>
              <a:t>I, Jesus, have sent My angel to testify to you these things in the churches. I am the Root and the Offspring of David, the Bright and Morning Star." </a:t>
            </a:r>
          </a:p>
        </p:txBody>
      </p:sp>
    </p:spTree>
    <p:extLst>
      <p:ext uri="{BB962C8B-B14F-4D97-AF65-F5344CB8AC3E}">
        <p14:creationId xmlns:p14="http://schemas.microsoft.com/office/powerpoint/2010/main" val="6452871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93616B-7ACA-9599-156A-451F9940C1B7}"/>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9B6E2066-4084-A7F0-58DC-26E7FEB5B570}"/>
              </a:ext>
            </a:extLst>
          </p:cNvPr>
          <p:cNvSpPr txBox="1">
            <a:spLocks noChangeArrowheads="1"/>
          </p:cNvSpPr>
          <p:nvPr/>
        </p:nvSpPr>
        <p:spPr>
          <a:xfrm>
            <a:off x="0" y="0"/>
            <a:ext cx="12192000" cy="5486400"/>
          </a:xfrm>
          <a:prstGeom prst="rect">
            <a:avLst/>
          </a:prstGeom>
        </p:spPr>
        <p:txBody>
          <a:bodyPr/>
          <a:lstStyle/>
          <a:p>
            <a:pPr algn="ctr"/>
            <a:r>
              <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rPr>
              <a:t> </a:t>
            </a:r>
            <a:r>
              <a:rPr lang="en-US" sz="4000" b="1" u="sng" dirty="0"/>
              <a:t>1 John 5:4-5</a:t>
            </a:r>
            <a:endParaRPr lang="en-US" sz="4000" u="sng" dirty="0"/>
          </a:p>
          <a:p>
            <a:pPr algn="ctr"/>
            <a:r>
              <a:rPr lang="en-US" sz="4000" dirty="0"/>
              <a:t>For whatever is born of God overcomes the world. And this is the victory that has overcome the world--our faith. 5 Who is he who overcomes the world, but he who believes that Jesus is the Son of God?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itchFamily="34" charset="0"/>
                <a:ea typeface="+mn-ea"/>
                <a:cs typeface="Arial" charset="0"/>
              </a:rPr>
              <a:t> </a:t>
            </a: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15000"/>
              </a:lnSpc>
              <a:spcBef>
                <a:spcPct val="0"/>
              </a:spcBef>
              <a:spcAft>
                <a:spcPts val="100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15000"/>
              </a:lnSpc>
              <a:spcBef>
                <a:spcPct val="0"/>
              </a:spcBef>
              <a:spcAft>
                <a:spcPts val="100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9650205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A937C4-94EA-42B9-2175-22327C91C179}"/>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D80C77CE-1DE4-3340-4EA5-B36C9BE3C332}"/>
              </a:ext>
            </a:extLst>
          </p:cNvPr>
          <p:cNvSpPr txBox="1">
            <a:spLocks noChangeArrowheads="1"/>
          </p:cNvSpPr>
          <p:nvPr/>
        </p:nvSpPr>
        <p:spPr>
          <a:xfrm>
            <a:off x="0" y="0"/>
            <a:ext cx="12192000" cy="5486400"/>
          </a:xfrm>
          <a:prstGeom prst="rect">
            <a:avLst/>
          </a:prstGeom>
        </p:spPr>
        <p:txBody>
          <a:bodyPr/>
          <a:lstStyle/>
          <a:p>
            <a:pPr algn="ctr"/>
            <a:r>
              <a:rPr lang="en-US" sz="4000" b="1" dirty="0"/>
              <a:t>Guard Doctrine, Confront Error Lovingly, but Confront It. </a:t>
            </a:r>
            <a:endParaRPr lang="en-US" sz="4000" dirty="0"/>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6337616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E68196-F6F5-5CB6-0FAB-D1B26D1FC639}"/>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7BDB4710-A6FF-EAC1-001F-D1C7109F5ADB}"/>
              </a:ext>
            </a:extLst>
          </p:cNvPr>
          <p:cNvSpPr txBox="1">
            <a:spLocks noChangeArrowheads="1"/>
          </p:cNvSpPr>
          <p:nvPr/>
        </p:nvSpPr>
        <p:spPr>
          <a:xfrm>
            <a:off x="0" y="0"/>
            <a:ext cx="12192000" cy="5029200"/>
          </a:xfrm>
          <a:prstGeom prst="rect">
            <a:avLst/>
          </a:prstGeom>
        </p:spPr>
        <p:txBody>
          <a:bodyPr/>
          <a:lstStyle/>
          <a:p>
            <a:pPr algn="ctr"/>
            <a:r>
              <a:rPr lang="en-US" sz="4000" b="1" dirty="0"/>
              <a:t>Church Number Five</a:t>
            </a:r>
          </a:p>
          <a:p>
            <a:pPr algn="ctr"/>
            <a:r>
              <a:rPr lang="en-US" sz="4000" b="1" dirty="0"/>
              <a:t>“Sardis” </a:t>
            </a:r>
          </a:p>
          <a:p>
            <a:pPr algn="ctr"/>
            <a:r>
              <a:rPr lang="en-US" sz="4000" b="1" dirty="0"/>
              <a:t>The Dead Church</a:t>
            </a:r>
            <a:endParaRPr lang="en-US" sz="4000" dirty="0"/>
          </a:p>
        </p:txBody>
      </p:sp>
    </p:spTree>
    <p:extLst>
      <p:ext uri="{BB962C8B-B14F-4D97-AF65-F5344CB8AC3E}">
        <p14:creationId xmlns:p14="http://schemas.microsoft.com/office/powerpoint/2010/main" val="336196476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991307-4DB5-1382-5528-8B7F08E38D28}"/>
            </a:ext>
          </a:extLst>
        </p:cNvPr>
        <p:cNvGrpSpPr/>
        <p:nvPr/>
      </p:nvGrpSpPr>
      <p:grpSpPr>
        <a:xfrm>
          <a:off x="0" y="0"/>
          <a:ext cx="0" cy="0"/>
          <a:chOff x="0" y="0"/>
          <a:chExt cx="0" cy="0"/>
        </a:xfrm>
      </p:grpSpPr>
      <p:sp>
        <p:nvSpPr>
          <p:cNvPr id="3" name="Rectangle 3">
            <a:extLst>
              <a:ext uri="{FF2B5EF4-FFF2-40B4-BE49-F238E27FC236}">
                <a16:creationId xmlns:a16="http://schemas.microsoft.com/office/drawing/2014/main" id="{ADFFFF39-597F-690E-3C9F-2047E0649FDE}"/>
              </a:ext>
            </a:extLst>
          </p:cNvPr>
          <p:cNvSpPr txBox="1">
            <a:spLocks noChangeArrowheads="1"/>
          </p:cNvSpPr>
          <p:nvPr/>
        </p:nvSpPr>
        <p:spPr>
          <a:xfrm>
            <a:off x="0" y="0"/>
            <a:ext cx="12192000" cy="60198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800" b="1" i="0" u="sng" strike="noStrike" kern="1200" cap="none" spc="0" normalizeH="0" baseline="0" noProof="0" dirty="0">
                <a:ln>
                  <a:noFill/>
                </a:ln>
                <a:solidFill>
                  <a:srgbClr val="FFFFFF"/>
                </a:solidFill>
                <a:effectLst/>
                <a:uLnTx/>
                <a:uFillTx/>
                <a:latin typeface="Verdana" pitchFamily="34" charset="0"/>
                <a:ea typeface="+mn-ea"/>
                <a:cs typeface="Arial" charset="0"/>
              </a:rPr>
              <a:t>Philippians 1:6</a:t>
            </a:r>
            <a:endParaRPr kumimoji="0" lang="en-US" sz="48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800" b="0" i="0" u="none" strike="noStrike" kern="1200" cap="none" spc="0" normalizeH="0" baseline="0" noProof="0" dirty="0">
                <a:ln>
                  <a:noFill/>
                </a:ln>
                <a:solidFill>
                  <a:srgbClr val="FFFFFF"/>
                </a:solidFill>
                <a:effectLst/>
                <a:uLnTx/>
                <a:uFillTx/>
                <a:latin typeface="Verdana" pitchFamily="34" charset="0"/>
                <a:ea typeface="+mn-ea"/>
                <a:cs typeface="Arial" charset="0"/>
              </a:rPr>
              <a:t>being confident of this very thing, that He who has begun a good work in you will complete it until the day of Jesus Christ; </a:t>
            </a: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8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85CD3162-41C7-03B6-28FD-90CB409482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61091556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A0030F-8866-C7BC-1ED9-89F20B60771F}"/>
            </a:ext>
          </a:extLst>
        </p:cNvPr>
        <p:cNvGrpSpPr/>
        <p:nvPr/>
      </p:nvGrpSpPr>
      <p:grpSpPr>
        <a:xfrm>
          <a:off x="0" y="0"/>
          <a:ext cx="0" cy="0"/>
          <a:chOff x="0" y="0"/>
          <a:chExt cx="0" cy="0"/>
        </a:xfrm>
      </p:grpSpPr>
      <p:sp>
        <p:nvSpPr>
          <p:cNvPr id="3" name="Rectangle 3">
            <a:extLst>
              <a:ext uri="{FF2B5EF4-FFF2-40B4-BE49-F238E27FC236}">
                <a16:creationId xmlns:a16="http://schemas.microsoft.com/office/drawing/2014/main" id="{B0C042E9-3D10-9FF0-79EA-9CF81DAE78BA}"/>
              </a:ext>
            </a:extLst>
          </p:cNvPr>
          <p:cNvSpPr txBox="1">
            <a:spLocks noChangeArrowheads="1"/>
          </p:cNvSpPr>
          <p:nvPr/>
        </p:nvSpPr>
        <p:spPr>
          <a:xfrm>
            <a:off x="0" y="0"/>
            <a:ext cx="12192000" cy="60198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•What salvation is</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•How God sets us apart (sanctifies us)</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•What Jesus revival looks like in our lives</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•How we can proclaim Jesus to others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A9017459-4E25-FE87-6675-80DA72E453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6ED34C20-D9BD-9F3E-6B4F-DF0DCFF744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09549942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A6A55B-CD66-E60A-D66A-0127E9C9B950}"/>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47B325E6-8E1C-AFDE-7B45-ADE4CEAD8D7C}"/>
              </a:ext>
            </a:extLst>
          </p:cNvPr>
          <p:cNvSpPr txBox="1">
            <a:spLocks noChangeArrowheads="1"/>
          </p:cNvSpPr>
          <p:nvPr/>
        </p:nvSpPr>
        <p:spPr>
          <a:xfrm>
            <a:off x="0" y="0"/>
            <a:ext cx="12192000" cy="6858000"/>
          </a:xfrm>
          <a:prstGeom prst="rect">
            <a:avLst/>
          </a:prstGeom>
        </p:spPr>
        <p:txBody>
          <a:bodyPr/>
          <a:lstStyle/>
          <a:p>
            <a:pPr algn="ctr"/>
            <a:r>
              <a:rPr lang="en-US" sz="4000" b="1" u="sng" dirty="0"/>
              <a:t>Revelation 3:1</a:t>
            </a:r>
            <a:endParaRPr lang="en-US" sz="4000" u="sng" dirty="0"/>
          </a:p>
          <a:p>
            <a:pPr algn="ctr"/>
            <a:r>
              <a:rPr lang="en-US" sz="4000" dirty="0"/>
              <a:t>"And to the angel of the church in Sardis write, 'These things says He who has the seven Spirits of God and the seven stars.'" </a:t>
            </a:r>
          </a:p>
        </p:txBody>
      </p:sp>
    </p:spTree>
    <p:extLst>
      <p:ext uri="{BB962C8B-B14F-4D97-AF65-F5344CB8AC3E}">
        <p14:creationId xmlns:p14="http://schemas.microsoft.com/office/powerpoint/2010/main" val="33331737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670A63-86AA-CFC7-FCD0-02C2D8D7B18C}"/>
            </a:ext>
          </a:extLst>
        </p:cNvPr>
        <p:cNvGrpSpPr/>
        <p:nvPr/>
      </p:nvGrpSpPr>
      <p:grpSpPr>
        <a:xfrm>
          <a:off x="0" y="0"/>
          <a:ext cx="0" cy="0"/>
          <a:chOff x="0" y="0"/>
          <a:chExt cx="0" cy="0"/>
        </a:xfrm>
      </p:grpSpPr>
      <p:sp>
        <p:nvSpPr>
          <p:cNvPr id="3" name="Rectangle 3">
            <a:extLst>
              <a:ext uri="{FF2B5EF4-FFF2-40B4-BE49-F238E27FC236}">
                <a16:creationId xmlns:a16="http://schemas.microsoft.com/office/drawing/2014/main" id="{1B30E870-B403-1816-0DC2-230C9DE52FBA}"/>
              </a:ext>
            </a:extLst>
          </p:cNvPr>
          <p:cNvSpPr txBox="1">
            <a:spLocks noChangeArrowheads="1"/>
          </p:cNvSpPr>
          <p:nvPr/>
        </p:nvSpPr>
        <p:spPr>
          <a:xfrm>
            <a:off x="0" y="0"/>
            <a:ext cx="12192000" cy="60198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sng" strike="noStrike" kern="1200" cap="none" spc="0" normalizeH="0" baseline="0" noProof="0" dirty="0">
                <a:ln>
                  <a:noFill/>
                </a:ln>
                <a:solidFill>
                  <a:srgbClr val="FFFFFF"/>
                </a:solidFill>
                <a:effectLst/>
                <a:uLnTx/>
                <a:uFillTx/>
                <a:latin typeface="Verdana" pitchFamily="34" charset="0"/>
                <a:ea typeface="+mn-ea"/>
                <a:cs typeface="Arial" charset="0"/>
              </a:rPr>
              <a:t>Ephesians 2:8-9</a:t>
            </a: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8 For by grace you have been saved through faith, and that not of yourselves; it is the gift of God, 9 not of works, lest anyone should boast.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15000"/>
              </a:lnSpc>
              <a:spcBef>
                <a:spcPct val="0"/>
              </a:spcBef>
              <a:spcAft>
                <a:spcPts val="100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2B6937CE-4BB6-2843-0D93-6B4B1A4ABA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6E16FAE6-B926-AA4C-435C-3AED018ED1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14243164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46CBFF-BFA4-7EF5-23A1-5260A228A3D1}"/>
            </a:ext>
          </a:extLst>
        </p:cNvPr>
        <p:cNvGrpSpPr/>
        <p:nvPr/>
      </p:nvGrpSpPr>
      <p:grpSpPr>
        <a:xfrm>
          <a:off x="0" y="0"/>
          <a:ext cx="0" cy="0"/>
          <a:chOff x="0" y="0"/>
          <a:chExt cx="0" cy="0"/>
        </a:xfrm>
      </p:grpSpPr>
      <p:sp>
        <p:nvSpPr>
          <p:cNvPr id="3" name="Rectangle 3">
            <a:extLst>
              <a:ext uri="{FF2B5EF4-FFF2-40B4-BE49-F238E27FC236}">
                <a16:creationId xmlns:a16="http://schemas.microsoft.com/office/drawing/2014/main" id="{8C4EEB5C-41A1-42C7-89D1-A2BF27C52BE3}"/>
              </a:ext>
            </a:extLst>
          </p:cNvPr>
          <p:cNvSpPr txBox="1">
            <a:spLocks noChangeArrowheads="1"/>
          </p:cNvSpPr>
          <p:nvPr/>
        </p:nvSpPr>
        <p:spPr>
          <a:xfrm>
            <a:off x="0" y="0"/>
            <a:ext cx="12192000" cy="60198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sng" strike="noStrike" kern="1200" cap="none" spc="0" normalizeH="0" baseline="0" noProof="0" dirty="0">
                <a:ln>
                  <a:noFill/>
                </a:ln>
                <a:solidFill>
                  <a:srgbClr val="FFFFFF"/>
                </a:solidFill>
                <a:effectLst/>
                <a:uLnTx/>
                <a:uFillTx/>
                <a:latin typeface="Verdana" pitchFamily="34" charset="0"/>
                <a:ea typeface="+mn-ea"/>
                <a:cs typeface="Arial" charset="0"/>
              </a:rPr>
              <a:t>Slide</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6" name="Picture 5">
            <a:extLst>
              <a:ext uri="{FF2B5EF4-FFF2-40B4-BE49-F238E27FC236}">
                <a16:creationId xmlns:a16="http://schemas.microsoft.com/office/drawing/2014/main" id="{A911F62B-EEBD-0105-EF06-D2C5125BE0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36771100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C1E4A7-972E-F6EF-E076-D18FDB5C4A1F}"/>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5033FBBF-F22F-BAF8-D7FB-D556A800EF3A}"/>
              </a:ext>
            </a:extLst>
          </p:cNvPr>
          <p:cNvSpPr txBox="1">
            <a:spLocks noChangeArrowheads="1"/>
          </p:cNvSpPr>
          <p:nvPr/>
        </p:nvSpPr>
        <p:spPr>
          <a:xfrm>
            <a:off x="0" y="0"/>
            <a:ext cx="12192000" cy="68580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sng" strike="noStrike" kern="1200" cap="none" spc="0" normalizeH="0" baseline="0" noProof="0" dirty="0">
                <a:ln>
                  <a:noFill/>
                </a:ln>
                <a:solidFill>
                  <a:srgbClr val="FFFFFF"/>
                </a:solidFill>
                <a:effectLst/>
                <a:uLnTx/>
                <a:uFillTx/>
                <a:latin typeface="Verdana" pitchFamily="34" charset="0"/>
                <a:ea typeface="+mn-ea"/>
                <a:cs typeface="Arial" charset="0"/>
              </a:rPr>
              <a:t>Revelation 3:1</a:t>
            </a: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"And to the angel of the church in Sardis write, 'These things says He who has the seven Spirits of God and the seven stars.'" </a:t>
            </a:r>
          </a:p>
        </p:txBody>
      </p:sp>
    </p:spTree>
    <p:extLst>
      <p:ext uri="{BB962C8B-B14F-4D97-AF65-F5344CB8AC3E}">
        <p14:creationId xmlns:p14="http://schemas.microsoft.com/office/powerpoint/2010/main" val="136193541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9EB4B6-0536-B191-DC77-6F4DF4ECA866}"/>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BAD787F9-DD4F-3672-E152-F5470ADAC3C1}"/>
              </a:ext>
            </a:extLst>
          </p:cNvPr>
          <p:cNvSpPr txBox="1">
            <a:spLocks noChangeArrowheads="1"/>
          </p:cNvSpPr>
          <p:nvPr/>
        </p:nvSpPr>
        <p:spPr>
          <a:xfrm>
            <a:off x="0" y="0"/>
            <a:ext cx="12192000" cy="68580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sng" strike="noStrike" kern="1200" cap="none" spc="0" normalizeH="0" baseline="0" noProof="0" dirty="0">
                <a:ln>
                  <a:noFill/>
                </a:ln>
                <a:solidFill>
                  <a:srgbClr val="FFFFFF"/>
                </a:solidFill>
                <a:effectLst/>
                <a:uLnTx/>
                <a:uFillTx/>
                <a:latin typeface="Verdana" pitchFamily="34" charset="0"/>
                <a:ea typeface="+mn-ea"/>
                <a:cs typeface="Arial" charset="0"/>
              </a:rPr>
              <a:t>Revelation 3:1</a:t>
            </a: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"And to the angel of the church in Sardis write, 'These things says He who has the seven Spirits of God and the seven stars.'" </a:t>
            </a:r>
          </a:p>
        </p:txBody>
      </p:sp>
      <p:pic>
        <p:nvPicPr>
          <p:cNvPr id="4" name="Picture 3">
            <a:extLst>
              <a:ext uri="{FF2B5EF4-FFF2-40B4-BE49-F238E27FC236}">
                <a16:creationId xmlns:a16="http://schemas.microsoft.com/office/drawing/2014/main" id="{1A86A49D-D492-B901-EA80-3041AE049C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00153629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292E7C-C9F5-109C-8BF1-41C50217F5A6}"/>
            </a:ext>
          </a:extLst>
        </p:cNvPr>
        <p:cNvGrpSpPr/>
        <p:nvPr/>
      </p:nvGrpSpPr>
      <p:grpSpPr>
        <a:xfrm>
          <a:off x="0" y="0"/>
          <a:ext cx="0" cy="0"/>
          <a:chOff x="0" y="0"/>
          <a:chExt cx="0" cy="0"/>
        </a:xfrm>
      </p:grpSpPr>
      <p:sp>
        <p:nvSpPr>
          <p:cNvPr id="3" name="Rectangle 3">
            <a:extLst>
              <a:ext uri="{FF2B5EF4-FFF2-40B4-BE49-F238E27FC236}">
                <a16:creationId xmlns:a16="http://schemas.microsoft.com/office/drawing/2014/main" id="{9AF3ABF5-311D-D71F-81E0-FF2B7607ED02}"/>
              </a:ext>
            </a:extLst>
          </p:cNvPr>
          <p:cNvSpPr txBox="1">
            <a:spLocks noChangeArrowheads="1"/>
          </p:cNvSpPr>
          <p:nvPr/>
        </p:nvSpPr>
        <p:spPr>
          <a:xfrm>
            <a:off x="0" y="0"/>
            <a:ext cx="12192000" cy="6019800"/>
          </a:xfrm>
          <a:prstGeom prst="rect">
            <a:avLst/>
          </a:prstGeom>
        </p:spPr>
        <p:txBody>
          <a:bodyPr/>
          <a:lstStyle/>
          <a:p>
            <a:pPr algn="ctr"/>
            <a:r>
              <a:rPr lang="en-US" sz="4000" b="1" dirty="0"/>
              <a:t>He is exposing their spiritual deadness masked by religious reputation, ritual-based without regeneration, image without substance</a:t>
            </a:r>
            <a:r>
              <a:rPr lang="en-US" sz="4000" dirty="0"/>
              <a:t> </a:t>
            </a:r>
          </a:p>
        </p:txBody>
      </p:sp>
    </p:spTree>
    <p:extLst>
      <p:ext uri="{BB962C8B-B14F-4D97-AF65-F5344CB8AC3E}">
        <p14:creationId xmlns:p14="http://schemas.microsoft.com/office/powerpoint/2010/main" val="391710663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4738C6-5666-6DC9-00D8-6F54BAA42DF3}"/>
            </a:ext>
          </a:extLst>
        </p:cNvPr>
        <p:cNvGrpSpPr/>
        <p:nvPr/>
      </p:nvGrpSpPr>
      <p:grpSpPr>
        <a:xfrm>
          <a:off x="0" y="0"/>
          <a:ext cx="0" cy="0"/>
          <a:chOff x="0" y="0"/>
          <a:chExt cx="0" cy="0"/>
        </a:xfrm>
      </p:grpSpPr>
      <p:sp>
        <p:nvSpPr>
          <p:cNvPr id="3" name="Rectangle 3">
            <a:extLst>
              <a:ext uri="{FF2B5EF4-FFF2-40B4-BE49-F238E27FC236}">
                <a16:creationId xmlns:a16="http://schemas.microsoft.com/office/drawing/2014/main" id="{A925D2B6-19A3-A694-8EA0-CCD782DAB618}"/>
              </a:ext>
            </a:extLst>
          </p:cNvPr>
          <p:cNvSpPr txBox="1">
            <a:spLocks noChangeArrowheads="1"/>
          </p:cNvSpPr>
          <p:nvPr/>
        </p:nvSpPr>
        <p:spPr>
          <a:xfrm>
            <a:off x="0" y="0"/>
            <a:ext cx="12192000" cy="60198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itchFamily="34" charset="0"/>
                <a:ea typeface="+mn-ea"/>
                <a:cs typeface="Arial" charset="0"/>
              </a:rPr>
              <a:t>Slide</a:t>
            </a: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21E182F2-3C80-7335-8F45-BE9F8D2C7C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74639279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DF1301-1BEA-86C2-3E00-0419447B78F0}"/>
            </a:ext>
          </a:extLst>
        </p:cNvPr>
        <p:cNvGrpSpPr/>
        <p:nvPr/>
      </p:nvGrpSpPr>
      <p:grpSpPr>
        <a:xfrm>
          <a:off x="0" y="0"/>
          <a:ext cx="0" cy="0"/>
          <a:chOff x="0" y="0"/>
          <a:chExt cx="0" cy="0"/>
        </a:xfrm>
      </p:grpSpPr>
      <p:sp>
        <p:nvSpPr>
          <p:cNvPr id="3" name="Rectangle 3">
            <a:extLst>
              <a:ext uri="{FF2B5EF4-FFF2-40B4-BE49-F238E27FC236}">
                <a16:creationId xmlns:a16="http://schemas.microsoft.com/office/drawing/2014/main" id="{54120E90-FF04-4DC8-9CEA-DE3043B42F41}"/>
              </a:ext>
            </a:extLst>
          </p:cNvPr>
          <p:cNvSpPr txBox="1">
            <a:spLocks noChangeArrowheads="1"/>
          </p:cNvSpPr>
          <p:nvPr/>
        </p:nvSpPr>
        <p:spPr>
          <a:xfrm>
            <a:off x="0" y="0"/>
            <a:ext cx="12192000" cy="6019800"/>
          </a:xfrm>
          <a:prstGeom prst="rect">
            <a:avLst/>
          </a:prstGeom>
        </p:spPr>
        <p:txBody>
          <a:bodyPr/>
          <a:lstStyle/>
          <a:p>
            <a:pPr algn="ctr"/>
            <a:r>
              <a:rPr lang="en-US" sz="4000" b="1" u="sng" dirty="0"/>
              <a:t>Revelation 3:2</a:t>
            </a:r>
            <a:endParaRPr lang="en-US" sz="4000" u="sng" dirty="0"/>
          </a:p>
          <a:p>
            <a:pPr algn="ctr"/>
            <a:r>
              <a:rPr lang="en-US" sz="4000" dirty="0"/>
              <a:t>"Be watchful, and strengthen the things which remain, that are ready to die, for I have not found your works perfect before God." </a:t>
            </a:r>
          </a:p>
          <a:p>
            <a:pPr algn="ctr"/>
            <a:r>
              <a:rPr lang="en-US" sz="4000" dirty="0"/>
              <a:t> </a:t>
            </a:r>
          </a:p>
          <a:p>
            <a:pPr marL="0" marR="0" lvl="0" indent="0" algn="ctr" defTabSz="914400" rtl="0" eaLnBrk="1" fontAlgn="base" latinLnBrk="0" hangingPunct="1">
              <a:lnSpc>
                <a:spcPct val="115000"/>
              </a:lnSpc>
              <a:spcBef>
                <a:spcPct val="0"/>
              </a:spcBef>
              <a:spcAft>
                <a:spcPts val="100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Calibri" panose="020F0502020204030204" pitchFamily="34"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ct val="0"/>
              </a:spcBef>
              <a:spcAft>
                <a:spcPts val="1000"/>
              </a:spcAft>
              <a:buClrTx/>
              <a:buSzTx/>
              <a:buFontTx/>
              <a:buNone/>
              <a:tabLst/>
              <a:defRPr/>
            </a:pPr>
            <a:endParaRPr kumimoji="0" lang="en-US" sz="4000" b="0" i="0" u="sng"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ct val="0"/>
              </a:spcBef>
              <a:spcAft>
                <a:spcPts val="100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ct val="0"/>
              </a:spcBef>
              <a:spcAft>
                <a:spcPts val="100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9528166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B0D293-F81B-4160-8425-DC6532A1185D}"/>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2F785204-005F-397A-679E-153201F83273}"/>
              </a:ext>
            </a:extLst>
          </p:cNvPr>
          <p:cNvSpPr txBox="1">
            <a:spLocks noChangeArrowheads="1"/>
          </p:cNvSpPr>
          <p:nvPr/>
        </p:nvSpPr>
        <p:spPr>
          <a:xfrm>
            <a:off x="0" y="0"/>
            <a:ext cx="12192000" cy="50292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Slide</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ct val="0"/>
              </a:spcBef>
              <a:spcAft>
                <a:spcPts val="100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itchFamily="34" charset="0"/>
                <a:ea typeface="Verdana" panose="020B0604030504040204" pitchFamily="34" charset="0"/>
                <a:cs typeface="Times New Roman" panose="02020603050405020304" pitchFamily="18" charset="0"/>
              </a:rPr>
              <a:t> </a:t>
            </a:r>
            <a:r>
              <a:rPr kumimoji="0" lang="en-US" sz="4000" b="0" i="0" u="none" strike="noStrike" kern="1200" cap="none" spc="0" normalizeH="0" baseline="0" noProof="0" dirty="0">
                <a:ln>
                  <a:noFill/>
                </a:ln>
                <a:solidFill>
                  <a:srgbClr val="FFFFFF"/>
                </a:solidFill>
                <a:effectLst/>
                <a:uLnTx/>
                <a:uFillTx/>
                <a:latin typeface="Verdana" pitchFamily="34" charset="0"/>
                <a:ea typeface="Verdana" panose="020B0604030504040204" pitchFamily="34" charset="0"/>
                <a:cs typeface="Times New Roman" panose="02020603050405020304" pitchFamily="18" charset="0"/>
              </a:rPr>
              <a:t>  </a:t>
            </a:r>
          </a:p>
          <a:p>
            <a:pPr marL="0" marR="0" lvl="0" indent="0" algn="ctr" defTabSz="914400" rtl="0" eaLnBrk="1" fontAlgn="base" latinLnBrk="0" hangingPunct="1">
              <a:lnSpc>
                <a:spcPct val="115000"/>
              </a:lnSpc>
              <a:spcBef>
                <a:spcPct val="0"/>
              </a:spcBef>
              <a:spcAft>
                <a:spcPts val="100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ct val="0"/>
              </a:spcBef>
              <a:spcAft>
                <a:spcPts val="100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5A772A6B-8F07-D9B5-9FB7-01F1712F12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77740149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FF3964-24DB-39A4-297F-93A2352692E6}"/>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0C05F10A-E93A-3A4B-9978-E016AB332219}"/>
              </a:ext>
            </a:extLst>
          </p:cNvPr>
          <p:cNvSpPr txBox="1">
            <a:spLocks noChangeArrowheads="1"/>
          </p:cNvSpPr>
          <p:nvPr/>
        </p:nvSpPr>
        <p:spPr>
          <a:xfrm>
            <a:off x="0" y="0"/>
            <a:ext cx="12192000" cy="5029200"/>
          </a:xfrm>
          <a:prstGeom prst="rect">
            <a:avLst/>
          </a:prstGeom>
        </p:spPr>
        <p:txBody>
          <a:bodyPr/>
          <a:lstStyle/>
          <a:p>
            <a:pPr algn="ctr"/>
            <a:r>
              <a:rPr lang="en-US" sz="4000" b="1" u="sng" dirty="0"/>
              <a:t>Revelation 3:3</a:t>
            </a:r>
            <a:endParaRPr lang="en-US" sz="4000" u="sng" dirty="0"/>
          </a:p>
          <a:p>
            <a:pPr algn="ctr"/>
            <a:r>
              <a:rPr lang="en-US" sz="4000" dirty="0"/>
              <a:t>"Remember therefore how you have received and heard; hold fast and repent. Therefore if you will not watch, I will come upon you as a thief, and you will not know what hour I will come upon you. </a:t>
            </a:r>
          </a:p>
          <a:p>
            <a:pPr algn="ctr"/>
            <a:r>
              <a:rPr lang="en-US" sz="4000" dirty="0"/>
              <a:t> </a:t>
            </a: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0050994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8A6FCC-2A37-20FE-1C07-BC8466B3EED7}"/>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74249133-1601-DBE0-A857-ACF2792F4B52}"/>
              </a:ext>
            </a:extLst>
          </p:cNvPr>
          <p:cNvSpPr txBox="1">
            <a:spLocks noChangeArrowheads="1"/>
          </p:cNvSpPr>
          <p:nvPr/>
        </p:nvSpPr>
        <p:spPr>
          <a:xfrm>
            <a:off x="0" y="8388"/>
            <a:ext cx="12192000" cy="5020811"/>
          </a:xfrm>
          <a:prstGeom prst="rect">
            <a:avLst/>
          </a:prstGeom>
        </p:spPr>
        <p:txBody>
          <a:bodyPr/>
          <a:lstStyle/>
          <a:p>
            <a:pPr algn="ctr"/>
            <a:r>
              <a:rPr lang="en-US" sz="4000" b="1" u="sng" dirty="0"/>
              <a:t>Revelation 3:4</a:t>
            </a:r>
            <a:endParaRPr lang="en-US" sz="4000" u="sng" dirty="0"/>
          </a:p>
          <a:p>
            <a:pPr algn="ctr"/>
            <a:r>
              <a:rPr lang="en-US" sz="4000" dirty="0"/>
              <a:t>You have a few names even in Sardis who have not defiled their garments; and they shall walk with Me in white, for they are worthy.</a:t>
            </a:r>
          </a:p>
          <a:p>
            <a:pPr marL="0" marR="0" lvl="0" indent="0" algn="ctr" defTabSz="914400" rtl="0" eaLnBrk="1" fontAlgn="base" latinLnBrk="0" hangingPunct="1">
              <a:lnSpc>
                <a:spcPct val="115000"/>
              </a:lnSpc>
              <a:spcBef>
                <a:spcPct val="0"/>
              </a:spcBef>
              <a:spcAft>
                <a:spcPts val="100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2282858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48EF28-7F2B-6AE4-7E94-DFD25FB4C1D4}"/>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1C171395-CB9A-C914-071E-7E12C84B5290}"/>
              </a:ext>
            </a:extLst>
          </p:cNvPr>
          <p:cNvSpPr txBox="1">
            <a:spLocks noChangeArrowheads="1"/>
          </p:cNvSpPr>
          <p:nvPr/>
        </p:nvSpPr>
        <p:spPr>
          <a:xfrm>
            <a:off x="0" y="0"/>
            <a:ext cx="12192000" cy="5029200"/>
          </a:xfrm>
          <a:prstGeom prst="rect">
            <a:avLst/>
          </a:prstGeom>
        </p:spPr>
        <p:txBody>
          <a:bodyPr/>
          <a:lstStyle/>
          <a:p>
            <a:pPr algn="ct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r>
              <a:rPr lang="en-US" sz="4000" b="1" dirty="0"/>
              <a:t>"Go back to the gospel you first received." He comes like a thief to the unwatchful church”</a:t>
            </a:r>
            <a:r>
              <a:rPr lang="en-US" sz="4000" dirty="0"/>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6561320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6EEEB5-8274-F31E-1627-2471DEA79707}"/>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13C3A059-F50E-4A29-DDFB-3E6253981BBE}"/>
              </a:ext>
            </a:extLst>
          </p:cNvPr>
          <p:cNvSpPr>
            <a:spLocks noGrp="1"/>
          </p:cNvSpPr>
          <p:nvPr>
            <p:ph type="title"/>
          </p:nvPr>
        </p:nvSpPr>
        <p:spPr>
          <a:xfrm>
            <a:off x="609600" y="228600"/>
            <a:ext cx="10972800" cy="1143000"/>
          </a:xfrm>
        </p:spPr>
        <p:txBody>
          <a:bodyPr/>
          <a:lstStyle/>
          <a:p>
            <a:endParaRPr lang="en-US"/>
          </a:p>
        </p:txBody>
      </p:sp>
      <p:pic>
        <p:nvPicPr>
          <p:cNvPr id="4" name="Picture 3">
            <a:extLst>
              <a:ext uri="{FF2B5EF4-FFF2-40B4-BE49-F238E27FC236}">
                <a16:creationId xmlns:a16="http://schemas.microsoft.com/office/drawing/2014/main" id="{C46AB7BA-A419-A9A2-4E8F-2E0C9A689914}"/>
              </a:ext>
            </a:extLst>
          </p:cNvPr>
          <p:cNvPicPr>
            <a:picLocks noChangeAspect="1"/>
          </p:cNvPicPr>
          <p:nvPr/>
        </p:nvPicPr>
        <p:blipFill>
          <a:blip r:embed="rId2">
            <a:extLst>
              <a:ext uri="{28A0092B-C50C-407E-A947-70E740481C1C}">
                <a14:useLocalDpi xmlns:a14="http://schemas.microsoft.com/office/drawing/2010/main" val="0"/>
              </a:ext>
            </a:extLst>
          </a:blip>
          <a:srcRect l="7474" r="3" b="3"/>
          <a:stretch>
            <a:fillRect/>
          </a:stretch>
        </p:blipFill>
        <p:spPr>
          <a:xfrm>
            <a:off x="0" y="0"/>
            <a:ext cx="12192000" cy="6858000"/>
          </a:xfrm>
          <a:prstGeom prst="rect">
            <a:avLst/>
          </a:prstGeom>
          <a:noFill/>
        </p:spPr>
      </p:pic>
    </p:spTree>
    <p:extLst>
      <p:ext uri="{BB962C8B-B14F-4D97-AF65-F5344CB8AC3E}">
        <p14:creationId xmlns:p14="http://schemas.microsoft.com/office/powerpoint/2010/main" val="16236833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83CB26-FD84-8151-38B0-C0018BA7BC87}"/>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F0059905-B9FB-4014-4C12-7FF1B62C439D}"/>
              </a:ext>
            </a:extLst>
          </p:cNvPr>
          <p:cNvSpPr txBox="1">
            <a:spLocks noChangeArrowheads="1"/>
          </p:cNvSpPr>
          <p:nvPr/>
        </p:nvSpPr>
        <p:spPr>
          <a:xfrm>
            <a:off x="0" y="0"/>
            <a:ext cx="12192000" cy="5486400"/>
          </a:xfrm>
          <a:prstGeom prst="rect">
            <a:avLst/>
          </a:prstGeom>
        </p:spPr>
        <p:txBody>
          <a:bodyPr/>
          <a:lstStyle/>
          <a:p>
            <a:pPr algn="ctr"/>
            <a:r>
              <a:rPr lang="en-US" sz="4000" b="1" u="sng" dirty="0"/>
              <a:t>Revelation 3:6</a:t>
            </a:r>
            <a:endParaRPr lang="en-US" sz="4000" u="sng" dirty="0"/>
          </a:p>
          <a:p>
            <a:pPr algn="ctr"/>
            <a:r>
              <a:rPr lang="en-US" sz="4000" dirty="0"/>
              <a:t>He who has an ear, let him hear what the Spirit says to the churches." ' </a:t>
            </a: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2118116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ADC8E8-4BF2-9BFD-AB70-76C2301EF4A2}"/>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1F5427BF-2A70-1E38-7AA8-D6AFC24A31D5}"/>
              </a:ext>
            </a:extLst>
          </p:cNvPr>
          <p:cNvSpPr txBox="1">
            <a:spLocks noChangeArrowheads="1"/>
          </p:cNvSpPr>
          <p:nvPr/>
        </p:nvSpPr>
        <p:spPr>
          <a:xfrm>
            <a:off x="0" y="0"/>
            <a:ext cx="12192000" cy="54864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itchFamily="34" charset="0"/>
                <a:ea typeface="+mn-ea"/>
                <a:cs typeface="Arial" charset="0"/>
              </a:rPr>
              <a:t>Slide</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77CB71FA-116A-1AB0-DFEA-C89E88922A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64291038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41BEA7-A2D5-8C54-16B6-D4AB937E390E}"/>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3DF27196-7097-CD73-FF00-F7857B6E5E5D}"/>
              </a:ext>
            </a:extLst>
          </p:cNvPr>
          <p:cNvSpPr txBox="1">
            <a:spLocks noChangeArrowheads="1"/>
          </p:cNvSpPr>
          <p:nvPr/>
        </p:nvSpPr>
        <p:spPr>
          <a:xfrm>
            <a:off x="-36945" y="0"/>
            <a:ext cx="12192000" cy="5486400"/>
          </a:xfrm>
          <a:prstGeom prst="rect">
            <a:avLst/>
          </a:prstGeom>
        </p:spPr>
        <p:txBody>
          <a:bodyPr/>
          <a:lstStyle/>
          <a:p>
            <a:pPr algn="ctr"/>
            <a:r>
              <a:rPr lang="en-US" sz="4000" b="1" u="sng" dirty="0"/>
              <a:t>Revelation 3:4</a:t>
            </a:r>
            <a:endParaRPr lang="en-US" sz="4000" u="sng" dirty="0"/>
          </a:p>
          <a:p>
            <a:pPr algn="ctr"/>
            <a:r>
              <a:rPr lang="en-US" sz="4000" dirty="0"/>
              <a:t>You have a few names even in Sardis who have not defiled their garments; and they shall walk with Me in white, for they are worthy.</a:t>
            </a:r>
          </a:p>
          <a:p>
            <a:pPr algn="ctr"/>
            <a:r>
              <a:rPr lang="en-US" sz="4000" dirty="0"/>
              <a:t> </a:t>
            </a:r>
          </a:p>
          <a:p>
            <a:pPr algn="ctr"/>
            <a:r>
              <a:rPr lang="en-US" sz="4000" dirty="0"/>
              <a:t> </a:t>
            </a: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1214065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BCB436-F754-C569-63F4-2D28E5D79312}"/>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34E7FDC5-E9EC-F5E3-0730-06ABD85F76E5}"/>
              </a:ext>
            </a:extLst>
          </p:cNvPr>
          <p:cNvSpPr txBox="1">
            <a:spLocks noChangeArrowheads="1"/>
          </p:cNvSpPr>
          <p:nvPr/>
        </p:nvSpPr>
        <p:spPr>
          <a:xfrm>
            <a:off x="0" y="0"/>
            <a:ext cx="12192000" cy="5486400"/>
          </a:xfrm>
          <a:prstGeom prst="rect">
            <a:avLst/>
          </a:prstGeom>
        </p:spPr>
        <p:txBody>
          <a:bodyPr/>
          <a:lstStyle/>
          <a:p>
            <a:pPr algn="ct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r>
              <a:rPr lang="en-US" sz="4000" b="1" u="sng" dirty="0"/>
              <a:t>Revelation 3:5</a:t>
            </a:r>
            <a:endParaRPr lang="en-US" sz="4000" u="sng" dirty="0"/>
          </a:p>
          <a:p>
            <a:pPr algn="ctr"/>
            <a:r>
              <a:rPr lang="en-US" sz="4000" dirty="0"/>
              <a:t>He who overcomes shall be clothed in white garments, and I will not blot out his name from the Book of Life; but I will confess his name before My Father and before His angels. </a:t>
            </a:r>
          </a:p>
        </p:txBody>
      </p:sp>
    </p:spTree>
    <p:extLst>
      <p:ext uri="{BB962C8B-B14F-4D97-AF65-F5344CB8AC3E}">
        <p14:creationId xmlns:p14="http://schemas.microsoft.com/office/powerpoint/2010/main" val="129023594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383106-D6EC-2982-8508-F2668E85A263}"/>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ADAF8BD9-71AA-A3A4-07E3-5D65F1BBC9CB}"/>
              </a:ext>
            </a:extLst>
          </p:cNvPr>
          <p:cNvSpPr txBox="1">
            <a:spLocks noChangeArrowheads="1"/>
          </p:cNvSpPr>
          <p:nvPr/>
        </p:nvSpPr>
        <p:spPr>
          <a:xfrm>
            <a:off x="0" y="0"/>
            <a:ext cx="12192000" cy="5486400"/>
          </a:xfrm>
          <a:prstGeom prst="rect">
            <a:avLst/>
          </a:prstGeom>
        </p:spPr>
        <p:txBody>
          <a:bodyPr/>
          <a:lstStyle/>
          <a:p>
            <a:pPr algn="ct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r>
              <a:rPr lang="en-US" sz="4000" b="1" dirty="0"/>
              <a:t>Sardis is the reformed, activity-filled, program-heavy church that impresses people but not Christ. He measures the remnant, not the roster. </a:t>
            </a:r>
            <a:endParaRPr lang="en-US" sz="4000" dirty="0"/>
          </a:p>
          <a:p>
            <a:pPr algn="ctr"/>
            <a:r>
              <a:rPr lang="en-US" sz="4000" dirty="0"/>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itchFamily="34" charset="0"/>
                <a:ea typeface="+mn-ea"/>
                <a:cs typeface="Arial" charset="0"/>
              </a:rPr>
              <a:t> </a:t>
            </a: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15000"/>
              </a:lnSpc>
              <a:spcBef>
                <a:spcPct val="0"/>
              </a:spcBef>
              <a:spcAft>
                <a:spcPts val="100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15000"/>
              </a:lnSpc>
              <a:spcBef>
                <a:spcPct val="0"/>
              </a:spcBef>
              <a:spcAft>
                <a:spcPts val="100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1387262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18D138-5D56-32A2-A059-BFCF274C7133}"/>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4F4EA596-26A9-494E-81AD-C0F557D70E48}"/>
              </a:ext>
            </a:extLst>
          </p:cNvPr>
          <p:cNvSpPr txBox="1">
            <a:spLocks noChangeArrowheads="1"/>
          </p:cNvSpPr>
          <p:nvPr/>
        </p:nvSpPr>
        <p:spPr>
          <a:xfrm>
            <a:off x="0" y="0"/>
            <a:ext cx="12192000" cy="5486400"/>
          </a:xfrm>
          <a:prstGeom prst="rect">
            <a:avLst/>
          </a:prstGeom>
        </p:spPr>
        <p:txBody>
          <a:bodyPr/>
          <a:lstStyle/>
          <a:p>
            <a:pPr algn="ctr"/>
            <a:r>
              <a:rPr lang="en-US" sz="4000" b="1" dirty="0"/>
              <a:t>Church Number Six, </a:t>
            </a:r>
          </a:p>
          <a:p>
            <a:pPr algn="ctr"/>
            <a:r>
              <a:rPr lang="en-US" sz="4000" b="1" dirty="0"/>
              <a:t>Philadelphia </a:t>
            </a:r>
          </a:p>
          <a:p>
            <a:pPr algn="ctr"/>
            <a:r>
              <a:rPr lang="en-US" sz="4000" b="1" dirty="0"/>
              <a:t>“The Faithful Church”</a:t>
            </a:r>
            <a:endParaRPr lang="en-US" sz="4000" dirty="0"/>
          </a:p>
          <a:p>
            <a:pPr algn="ctr"/>
            <a:r>
              <a:rPr lang="en-US" sz="4000" dirty="0"/>
              <a:t> </a:t>
            </a: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6996811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3F2BA7-81EF-9374-ABAC-C64796A56C65}"/>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EBE3E486-0613-C66E-549F-168BC7855974}"/>
              </a:ext>
            </a:extLst>
          </p:cNvPr>
          <p:cNvSpPr txBox="1">
            <a:spLocks noChangeArrowheads="1"/>
          </p:cNvSpPr>
          <p:nvPr/>
        </p:nvSpPr>
        <p:spPr>
          <a:xfrm>
            <a:off x="0" y="0"/>
            <a:ext cx="12192000" cy="5486400"/>
          </a:xfrm>
          <a:prstGeom prst="rect">
            <a:avLst/>
          </a:prstGeom>
        </p:spPr>
        <p:txBody>
          <a:bodyPr/>
          <a:lstStyle/>
          <a:p>
            <a:pPr algn="ctr"/>
            <a:r>
              <a:rPr lang="en-US" sz="4000" b="1" u="sng" dirty="0"/>
              <a:t>Revelation 3:7</a:t>
            </a:r>
            <a:endParaRPr lang="en-US" sz="4000" u="sng" dirty="0"/>
          </a:p>
          <a:p>
            <a:pPr algn="ctr"/>
            <a:r>
              <a:rPr lang="en-US" sz="4000" dirty="0"/>
              <a:t>"And to the angel of the church in Philadelphia write, 'These things says He who is holy, He who is true, "He who has the key of David, He who opens and no one shuts, and shuts and no one opens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2289272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AAA9ED-9FCD-CB9F-B7B7-28AA45478FEA}"/>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31141ABD-1C90-4522-5FDE-F5043941DFA6}"/>
              </a:ext>
            </a:extLst>
          </p:cNvPr>
          <p:cNvSpPr txBox="1">
            <a:spLocks noChangeArrowheads="1"/>
          </p:cNvSpPr>
          <p:nvPr/>
        </p:nvSpPr>
        <p:spPr bwMode="auto">
          <a:xfrm>
            <a:off x="609600" y="228600"/>
            <a:ext cx="109728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normAutofit/>
          </a:bodyPr>
          <a:lstStyle/>
          <a:p>
            <a:pPr marL="0" marR="0" lvl="0" indent="0" algn="ctr" defTabSz="914400" eaLnBrk="0" latinLnBrk="0" hangingPunct="0">
              <a:lnSpc>
                <a:spcPct val="90000"/>
              </a:lnSpc>
              <a:spcAft>
                <a:spcPts val="600"/>
              </a:spcAft>
              <a:buClrTx/>
              <a:buSzTx/>
              <a:buFontTx/>
              <a:buNone/>
              <a:tabLst/>
              <a:defRPr/>
            </a:pPr>
            <a:r>
              <a:rPr kumimoji="0" lang="en-US" b="1" i="0" u="none" strike="noStrike" kern="1200" cap="none" spc="0" normalizeH="0" baseline="0" noProof="0">
                <a:ln>
                  <a:noFill/>
                </a:ln>
                <a:solidFill>
                  <a:schemeClr val="tx2"/>
                </a:solidFill>
                <a:effectLst>
                  <a:outerShdw blurRad="38100" dist="38100" dir="2700000" algn="tl">
                    <a:srgbClr val="000000"/>
                  </a:outerShdw>
                </a:effectLst>
                <a:uLnTx/>
                <a:uFillTx/>
                <a:latin typeface="+mj-lt"/>
                <a:ea typeface="+mj-ea"/>
                <a:cs typeface="+mj-cs"/>
              </a:rPr>
              <a:t>Church number six, Philadelphia </a:t>
            </a:r>
          </a:p>
          <a:p>
            <a:pPr marL="0" marR="0" lvl="0" indent="0" algn="ctr" defTabSz="914400" eaLnBrk="0" latinLnBrk="0" hangingPunct="0">
              <a:lnSpc>
                <a:spcPct val="90000"/>
              </a:lnSpc>
              <a:spcAft>
                <a:spcPts val="600"/>
              </a:spcAft>
              <a:buClrTx/>
              <a:buSzTx/>
              <a:buFontTx/>
              <a:buNone/>
              <a:tabLst/>
              <a:defRPr/>
            </a:pPr>
            <a:r>
              <a:rPr kumimoji="0" lang="en-US" b="1" i="0" u="none" strike="noStrike" kern="1200" cap="none" spc="0" normalizeH="0" baseline="0" noProof="0">
                <a:ln>
                  <a:noFill/>
                </a:ln>
                <a:solidFill>
                  <a:schemeClr val="tx2"/>
                </a:solidFill>
                <a:effectLst>
                  <a:outerShdw blurRad="38100" dist="38100" dir="2700000" algn="tl">
                    <a:srgbClr val="000000"/>
                  </a:outerShdw>
                </a:effectLst>
                <a:uLnTx/>
                <a:uFillTx/>
                <a:latin typeface="+mj-lt"/>
                <a:ea typeface="+mj-ea"/>
                <a:cs typeface="+mj-cs"/>
              </a:rPr>
              <a:t>“The Faithful Church”</a:t>
            </a:r>
            <a:endParaRPr kumimoji="0" lang="en-US" b="0" i="0" u="none" strike="noStrike" kern="1200" cap="none" spc="0" normalizeH="0" baseline="0" noProof="0">
              <a:ln>
                <a:noFill/>
              </a:ln>
              <a:solidFill>
                <a:schemeClr val="tx2"/>
              </a:solidFill>
              <a:effectLst>
                <a:outerShdw blurRad="38100" dist="38100" dir="2700000" algn="tl">
                  <a:srgbClr val="000000"/>
                </a:outerShdw>
              </a:effectLst>
              <a:uLnTx/>
              <a:uFillTx/>
              <a:latin typeface="+mj-lt"/>
              <a:ea typeface="+mj-ea"/>
              <a:cs typeface="+mj-cs"/>
            </a:endParaRPr>
          </a:p>
          <a:p>
            <a:pPr marL="0" marR="0" lvl="0" indent="0" algn="ctr" defTabSz="914400" eaLnBrk="0" latinLnBrk="0" hangingPunct="0">
              <a:lnSpc>
                <a:spcPct val="90000"/>
              </a:lnSpc>
              <a:spcAft>
                <a:spcPts val="600"/>
              </a:spcAft>
              <a:buClrTx/>
              <a:buSzTx/>
              <a:buFontTx/>
              <a:buNone/>
              <a:tabLst/>
              <a:defRPr/>
            </a:pPr>
            <a:r>
              <a:rPr kumimoji="0" lang="en-US" b="0" i="0" u="none" strike="noStrike" kern="1200" cap="none" spc="0" normalizeH="0" baseline="0" noProof="0">
                <a:ln>
                  <a:noFill/>
                </a:ln>
                <a:solidFill>
                  <a:schemeClr val="tx2"/>
                </a:solidFill>
                <a:effectLst>
                  <a:outerShdw blurRad="38100" dist="38100" dir="2700000" algn="tl">
                    <a:srgbClr val="000000"/>
                  </a:outerShdw>
                </a:effectLst>
                <a:uLnTx/>
                <a:uFillTx/>
                <a:latin typeface="+mj-lt"/>
                <a:ea typeface="+mj-ea"/>
                <a:cs typeface="+mj-cs"/>
              </a:rPr>
              <a:t> </a:t>
            </a:r>
          </a:p>
          <a:p>
            <a:pPr marL="0" marR="0" lvl="0" indent="0" algn="ctr" defTabSz="914400" eaLnBrk="0" latinLnBrk="0" hangingPunct="0">
              <a:lnSpc>
                <a:spcPct val="90000"/>
              </a:lnSpc>
              <a:spcAft>
                <a:spcPts val="600"/>
              </a:spcAft>
              <a:buClrTx/>
              <a:buSzTx/>
              <a:buFontTx/>
              <a:buNone/>
              <a:tabLst/>
              <a:defRPr/>
            </a:pPr>
            <a:endParaRPr kumimoji="0" lang="en-US" b="0" i="0" u="none" strike="noStrike" kern="1200" cap="none" spc="0" normalizeH="0" baseline="0" noProof="0">
              <a:ln>
                <a:noFill/>
              </a:ln>
              <a:solidFill>
                <a:schemeClr val="tx2"/>
              </a:solidFill>
              <a:effectLst>
                <a:outerShdw blurRad="38100" dist="38100" dir="2700000" algn="tl">
                  <a:srgbClr val="000000"/>
                </a:outerShdw>
              </a:effectLst>
              <a:uLnTx/>
              <a:uFillTx/>
              <a:latin typeface="+mj-lt"/>
              <a:ea typeface="+mj-ea"/>
              <a:cs typeface="+mj-cs"/>
            </a:endParaRPr>
          </a:p>
        </p:txBody>
      </p:sp>
      <p:pic>
        <p:nvPicPr>
          <p:cNvPr id="4" name="Picture 3">
            <a:extLst>
              <a:ext uri="{FF2B5EF4-FFF2-40B4-BE49-F238E27FC236}">
                <a16:creationId xmlns:a16="http://schemas.microsoft.com/office/drawing/2014/main" id="{5D6E9040-BA57-C6AC-BC9A-A914C2A0FD55}"/>
              </a:ext>
            </a:extLst>
          </p:cNvPr>
          <p:cNvPicPr>
            <a:picLocks noChangeAspect="1"/>
          </p:cNvPicPr>
          <p:nvPr/>
        </p:nvPicPr>
        <p:blipFill>
          <a:blip r:embed="rId2">
            <a:extLst>
              <a:ext uri="{28A0092B-C50C-407E-A947-70E740481C1C}">
                <a14:useLocalDpi xmlns:a14="http://schemas.microsoft.com/office/drawing/2010/main" val="0"/>
              </a:ext>
            </a:extLst>
          </a:blip>
          <a:srcRect l="7474" r="3" b="3"/>
          <a:stretch>
            <a:fillRect/>
          </a:stretch>
        </p:blipFill>
        <p:spPr>
          <a:xfrm>
            <a:off x="0" y="0"/>
            <a:ext cx="12192000" cy="6858000"/>
          </a:xfrm>
          <a:prstGeom prst="rect">
            <a:avLst/>
          </a:prstGeom>
          <a:noFill/>
        </p:spPr>
      </p:pic>
    </p:spTree>
    <p:extLst>
      <p:ext uri="{BB962C8B-B14F-4D97-AF65-F5344CB8AC3E}">
        <p14:creationId xmlns:p14="http://schemas.microsoft.com/office/powerpoint/2010/main" val="218043264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14B634-81EF-46B4-3660-6E7F950761E3}"/>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1F10DB04-5666-A479-A186-01D2907F8422}"/>
              </a:ext>
            </a:extLst>
          </p:cNvPr>
          <p:cNvSpPr txBox="1">
            <a:spLocks noChangeArrowheads="1"/>
          </p:cNvSpPr>
          <p:nvPr/>
        </p:nvSpPr>
        <p:spPr bwMode="auto">
          <a:xfrm>
            <a:off x="609600" y="228600"/>
            <a:ext cx="109728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normAutofit/>
          </a:bodyPr>
          <a:lstStyle/>
          <a:p>
            <a:pPr marL="0" marR="0" lvl="0" indent="0" algn="ctr" defTabSz="914400" rtl="0" eaLnBrk="0" fontAlgn="base" latinLnBrk="0" hangingPunct="0">
              <a:lnSpc>
                <a:spcPct val="90000"/>
              </a:lnSpc>
              <a:spcBef>
                <a:spcPct val="0"/>
              </a:spcBef>
              <a:spcAft>
                <a:spcPts val="600"/>
              </a:spcAft>
              <a:buClrTx/>
              <a:buSzTx/>
              <a:buFontTx/>
              <a:buNone/>
              <a:tabLst/>
              <a:defRPr/>
            </a:pPr>
            <a:r>
              <a:rPr kumimoji="0" lang="en-US" sz="1800" b="1" i="0" u="none" strike="noStrike" kern="1200" cap="none" spc="0" normalizeH="0" baseline="0" noProof="0">
                <a:ln>
                  <a:noFill/>
                </a:ln>
                <a:solidFill>
                  <a:srgbClr val="E3E3FF"/>
                </a:solidFill>
                <a:effectLst>
                  <a:outerShdw blurRad="38100" dist="38100" dir="2700000" algn="tl">
                    <a:srgbClr val="000000"/>
                  </a:outerShdw>
                </a:effectLst>
                <a:uLnTx/>
                <a:uFillTx/>
                <a:latin typeface="Arial"/>
                <a:ea typeface="+mn-ea"/>
                <a:cs typeface="Arial"/>
              </a:rPr>
              <a:t>Church number six, Philadelphia </a:t>
            </a:r>
          </a:p>
          <a:p>
            <a:pPr marL="0" marR="0" lvl="0" indent="0" algn="ctr" defTabSz="914400" rtl="0" eaLnBrk="0" fontAlgn="base" latinLnBrk="0" hangingPunct="0">
              <a:lnSpc>
                <a:spcPct val="90000"/>
              </a:lnSpc>
              <a:spcBef>
                <a:spcPct val="0"/>
              </a:spcBef>
              <a:spcAft>
                <a:spcPts val="600"/>
              </a:spcAft>
              <a:buClrTx/>
              <a:buSzTx/>
              <a:buFontTx/>
              <a:buNone/>
              <a:tabLst/>
              <a:defRPr/>
            </a:pPr>
            <a:r>
              <a:rPr kumimoji="0" lang="en-US" sz="1800" b="1" i="0" u="none" strike="noStrike" kern="1200" cap="none" spc="0" normalizeH="0" baseline="0" noProof="0">
                <a:ln>
                  <a:noFill/>
                </a:ln>
                <a:solidFill>
                  <a:srgbClr val="E3E3FF"/>
                </a:solidFill>
                <a:effectLst>
                  <a:outerShdw blurRad="38100" dist="38100" dir="2700000" algn="tl">
                    <a:srgbClr val="000000"/>
                  </a:outerShdw>
                </a:effectLst>
                <a:uLnTx/>
                <a:uFillTx/>
                <a:latin typeface="Arial"/>
                <a:ea typeface="+mn-ea"/>
                <a:cs typeface="Arial"/>
              </a:rPr>
              <a:t>“The Faithful Church”</a:t>
            </a:r>
            <a:endParaRPr kumimoji="0" lang="en-US" sz="1800" b="0" i="0" u="none" strike="noStrike" kern="1200" cap="none" spc="0" normalizeH="0" baseline="0" noProof="0">
              <a:ln>
                <a:noFill/>
              </a:ln>
              <a:solidFill>
                <a:srgbClr val="E3E3FF"/>
              </a:solidFill>
              <a:effectLst>
                <a:outerShdw blurRad="38100" dist="38100" dir="2700000" algn="tl">
                  <a:srgbClr val="000000"/>
                </a:outerShdw>
              </a:effectLst>
              <a:uLnTx/>
              <a:uFillTx/>
              <a:latin typeface="Arial"/>
              <a:ea typeface="+mn-ea"/>
              <a:cs typeface="Arial"/>
            </a:endParaRPr>
          </a:p>
          <a:p>
            <a:pPr marL="0" marR="0" lvl="0" indent="0" algn="ctr" defTabSz="914400" rtl="0" eaLnBrk="0" fontAlgn="base" latinLnBrk="0" hangingPunct="0">
              <a:lnSpc>
                <a:spcPct val="90000"/>
              </a:lnSpc>
              <a:spcBef>
                <a:spcPct val="0"/>
              </a:spcBef>
              <a:spcAft>
                <a:spcPts val="600"/>
              </a:spcAft>
              <a:buClrTx/>
              <a:buSzTx/>
              <a:buFontTx/>
              <a:buNone/>
              <a:tabLst/>
              <a:defRPr/>
            </a:pPr>
            <a:r>
              <a:rPr kumimoji="0" lang="en-US" sz="1800" b="0" i="0" u="none" strike="noStrike" kern="1200" cap="none" spc="0" normalizeH="0" baseline="0" noProof="0">
                <a:ln>
                  <a:noFill/>
                </a:ln>
                <a:solidFill>
                  <a:srgbClr val="E3E3FF"/>
                </a:solidFill>
                <a:effectLst>
                  <a:outerShdw blurRad="38100" dist="38100" dir="2700000" algn="tl">
                    <a:srgbClr val="000000"/>
                  </a:outerShdw>
                </a:effectLst>
                <a:uLnTx/>
                <a:uFillTx/>
                <a:latin typeface="Arial"/>
                <a:ea typeface="+mn-ea"/>
                <a:cs typeface="Arial"/>
              </a:rPr>
              <a:t> </a:t>
            </a:r>
          </a:p>
          <a:p>
            <a:pPr marL="0" marR="0" lvl="0" indent="0" algn="ctr" defTabSz="914400" rtl="0" eaLnBrk="0" fontAlgn="base" latinLnBrk="0" hangingPunct="0">
              <a:lnSpc>
                <a:spcPct val="90000"/>
              </a:lnSpc>
              <a:spcBef>
                <a:spcPct val="0"/>
              </a:spcBef>
              <a:spcAft>
                <a:spcPts val="600"/>
              </a:spcAft>
              <a:buClrTx/>
              <a:buSzTx/>
              <a:buFontTx/>
              <a:buNone/>
              <a:tabLst/>
              <a:defRPr/>
            </a:pPr>
            <a:endParaRPr kumimoji="0" lang="en-US" sz="1800" b="0" i="0" u="none" strike="noStrike" kern="1200" cap="none" spc="0" normalizeH="0" baseline="0" noProof="0">
              <a:ln>
                <a:noFill/>
              </a:ln>
              <a:solidFill>
                <a:srgbClr val="E3E3FF"/>
              </a:solidFill>
              <a:effectLst>
                <a:outerShdw blurRad="38100" dist="38100" dir="2700000" algn="tl">
                  <a:srgbClr val="000000"/>
                </a:outerShdw>
              </a:effectLst>
              <a:uLnTx/>
              <a:uFillTx/>
              <a:latin typeface="Arial"/>
              <a:ea typeface="+mn-ea"/>
              <a:cs typeface="Arial"/>
            </a:endParaRPr>
          </a:p>
        </p:txBody>
      </p:sp>
      <p:pic>
        <p:nvPicPr>
          <p:cNvPr id="4" name="Picture 3">
            <a:extLst>
              <a:ext uri="{FF2B5EF4-FFF2-40B4-BE49-F238E27FC236}">
                <a16:creationId xmlns:a16="http://schemas.microsoft.com/office/drawing/2014/main" id="{5A8AEEA5-415B-CC38-F919-9E0FA5A4F15F}"/>
              </a:ext>
            </a:extLst>
          </p:cNvPr>
          <p:cNvPicPr>
            <a:picLocks noChangeAspect="1"/>
          </p:cNvPicPr>
          <p:nvPr/>
        </p:nvPicPr>
        <p:blipFill>
          <a:blip r:embed="rId2">
            <a:extLst>
              <a:ext uri="{28A0092B-C50C-407E-A947-70E740481C1C}">
                <a14:useLocalDpi xmlns:a14="http://schemas.microsoft.com/office/drawing/2010/main" val="0"/>
              </a:ext>
            </a:extLst>
          </a:blip>
          <a:srcRect l="7474" r="3" b="3"/>
          <a:stretch>
            <a:fillRect/>
          </a:stretch>
        </p:blipFill>
        <p:spPr>
          <a:xfrm>
            <a:off x="0" y="0"/>
            <a:ext cx="12192000" cy="6858000"/>
          </a:xfrm>
          <a:prstGeom prst="rect">
            <a:avLst/>
          </a:prstGeom>
          <a:noFill/>
        </p:spPr>
      </p:pic>
      <p:pic>
        <p:nvPicPr>
          <p:cNvPr id="5" name="Picture 4">
            <a:extLst>
              <a:ext uri="{FF2B5EF4-FFF2-40B4-BE49-F238E27FC236}">
                <a16:creationId xmlns:a16="http://schemas.microsoft.com/office/drawing/2014/main" id="{E79C9266-5210-A1A3-0244-21241BC854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39534590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29BC9D-5575-95BA-3360-CE63FFAD5943}"/>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056FBDCD-D37A-0D34-6582-E91B78B66B48}"/>
              </a:ext>
            </a:extLst>
          </p:cNvPr>
          <p:cNvSpPr txBox="1">
            <a:spLocks noChangeArrowheads="1"/>
          </p:cNvSpPr>
          <p:nvPr/>
        </p:nvSpPr>
        <p:spPr>
          <a:xfrm>
            <a:off x="152400" y="0"/>
            <a:ext cx="11887200" cy="5029200"/>
          </a:xfrm>
          <a:prstGeom prst="rect">
            <a:avLst/>
          </a:prstGeom>
        </p:spPr>
        <p:txBody>
          <a:bodyPr/>
          <a:lstStyle/>
          <a:p>
            <a:pPr algn="ctr"/>
            <a:r>
              <a:rPr lang="en-US" sz="4000" b="1" u="sng" dirty="0"/>
              <a:t>Revelation 3:7</a:t>
            </a:r>
            <a:endParaRPr lang="en-US" sz="4000" u="sng" dirty="0"/>
          </a:p>
          <a:p>
            <a:pPr algn="ctr"/>
            <a:r>
              <a:rPr lang="en-US" sz="4000" dirty="0"/>
              <a:t>"And to the angel of the church in Philadelphia write, 'These things says He who is holy, He who is true, "He who has the key of David, He who opens and no one shuts, and shuts and no one opens</a:t>
            </a:r>
          </a:p>
        </p:txBody>
      </p:sp>
    </p:spTree>
    <p:extLst>
      <p:ext uri="{BB962C8B-B14F-4D97-AF65-F5344CB8AC3E}">
        <p14:creationId xmlns:p14="http://schemas.microsoft.com/office/powerpoint/2010/main" val="372283125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6DC3F6-A502-2210-0207-AE5D0DA03FA2}"/>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0CE69048-6458-04D0-D00A-3BB0134D8AAE}"/>
              </a:ext>
            </a:extLst>
          </p:cNvPr>
          <p:cNvSpPr txBox="1">
            <a:spLocks noChangeArrowheads="1"/>
          </p:cNvSpPr>
          <p:nvPr/>
        </p:nvSpPr>
        <p:spPr>
          <a:xfrm>
            <a:off x="0" y="0"/>
            <a:ext cx="12192000" cy="5029200"/>
          </a:xfrm>
          <a:prstGeom prst="rect">
            <a:avLst/>
          </a:prstGeom>
        </p:spPr>
        <p:txBody>
          <a:bodyPr/>
          <a:lstStyle/>
          <a:p>
            <a:pPr algn="ctr"/>
            <a:r>
              <a:rPr lang="en-US" sz="4000" b="1" dirty="0"/>
              <a:t>Holy, True, Key Holder and the </a:t>
            </a:r>
          </a:p>
          <a:p>
            <a:pPr algn="ctr"/>
            <a:r>
              <a:rPr lang="en-US" sz="4000" b="1" dirty="0"/>
              <a:t>Door Opener</a:t>
            </a:r>
            <a:endParaRPr lang="en-US" sz="4000" dirty="0"/>
          </a:p>
        </p:txBody>
      </p:sp>
    </p:spTree>
    <p:extLst>
      <p:ext uri="{BB962C8B-B14F-4D97-AF65-F5344CB8AC3E}">
        <p14:creationId xmlns:p14="http://schemas.microsoft.com/office/powerpoint/2010/main" val="108953831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804479-C607-DD26-03F6-469E7258AEA5}"/>
            </a:ext>
          </a:extLst>
        </p:cNvPr>
        <p:cNvGrpSpPr/>
        <p:nvPr/>
      </p:nvGrpSpPr>
      <p:grpSpPr>
        <a:xfrm>
          <a:off x="0" y="0"/>
          <a:ext cx="0" cy="0"/>
          <a:chOff x="0" y="0"/>
          <a:chExt cx="0" cy="0"/>
        </a:xfrm>
      </p:grpSpPr>
      <p:sp>
        <p:nvSpPr>
          <p:cNvPr id="3" name="Rectangle 3">
            <a:extLst>
              <a:ext uri="{FF2B5EF4-FFF2-40B4-BE49-F238E27FC236}">
                <a16:creationId xmlns:a16="http://schemas.microsoft.com/office/drawing/2014/main" id="{D6CD0917-20FE-D178-B0DF-EE95BEF2565C}"/>
              </a:ext>
            </a:extLst>
          </p:cNvPr>
          <p:cNvSpPr txBox="1">
            <a:spLocks noChangeArrowheads="1"/>
          </p:cNvSpPr>
          <p:nvPr/>
        </p:nvSpPr>
        <p:spPr bwMode="auto">
          <a:xfrm>
            <a:off x="609600" y="228600"/>
            <a:ext cx="109728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normAutofit/>
          </a:bodyPr>
          <a:lstStyle/>
          <a:p>
            <a:pPr marL="0" marR="0" lvl="0" indent="0" algn="ctr" defTabSz="914400" eaLnBrk="0" latinLnBrk="0" hangingPunct="0">
              <a:spcAft>
                <a:spcPts val="600"/>
              </a:spcAft>
              <a:buClrTx/>
              <a:buSzTx/>
              <a:buFontTx/>
              <a:buNone/>
              <a:tabLst/>
              <a:defRPr/>
            </a:pPr>
            <a:r>
              <a:rPr kumimoji="0" lang="en-US" sz="4400" b="1" i="0" u="sng" strike="noStrike" kern="1200" cap="none" spc="0" normalizeH="0" baseline="0" noProof="0">
                <a:ln>
                  <a:noFill/>
                </a:ln>
                <a:solidFill>
                  <a:schemeClr val="tx2"/>
                </a:solidFill>
                <a:effectLst>
                  <a:outerShdw blurRad="38100" dist="38100" dir="2700000" algn="tl">
                    <a:srgbClr val="000000"/>
                  </a:outerShdw>
                </a:effectLst>
                <a:uLnTx/>
                <a:uFillTx/>
                <a:latin typeface="+mj-lt"/>
                <a:ea typeface="+mj-ea"/>
                <a:cs typeface="+mj-cs"/>
              </a:rPr>
              <a:t>Slide</a:t>
            </a:r>
            <a:endParaRPr kumimoji="0" lang="en-US" sz="4400" b="0" i="0" u="none" strike="noStrike" kern="1200" cap="none" spc="0" normalizeH="0" baseline="0" noProof="0">
              <a:ln>
                <a:noFill/>
              </a:ln>
              <a:solidFill>
                <a:schemeClr val="tx2"/>
              </a:solidFill>
              <a:effectLst>
                <a:outerShdw blurRad="38100" dist="38100" dir="2700000" algn="tl">
                  <a:srgbClr val="000000"/>
                </a:outerShdw>
              </a:effectLst>
              <a:uLnTx/>
              <a:uFillTx/>
              <a:latin typeface="+mj-lt"/>
              <a:ea typeface="+mj-ea"/>
              <a:cs typeface="+mj-cs"/>
            </a:endParaRPr>
          </a:p>
          <a:p>
            <a:pPr marL="0" marR="0" lvl="0" indent="0" algn="ctr" defTabSz="914400" eaLnBrk="0" latinLnBrk="0" hangingPunct="0">
              <a:spcAft>
                <a:spcPts val="600"/>
              </a:spcAft>
              <a:buClrTx/>
              <a:buSzTx/>
              <a:buFontTx/>
              <a:buNone/>
              <a:tabLst/>
              <a:defRPr/>
            </a:pPr>
            <a:endParaRPr kumimoji="0" lang="en-US" sz="4400" b="0" i="0" u="none" strike="noStrike" kern="1200" cap="none" spc="0" normalizeH="0" baseline="0" noProof="0">
              <a:ln>
                <a:noFill/>
              </a:ln>
              <a:solidFill>
                <a:schemeClr val="tx2"/>
              </a:solidFill>
              <a:effectLst>
                <a:outerShdw blurRad="38100" dist="38100" dir="2700000" algn="tl">
                  <a:srgbClr val="000000"/>
                </a:outerShdw>
              </a:effectLst>
              <a:uLnTx/>
              <a:uFillTx/>
              <a:latin typeface="+mj-lt"/>
              <a:ea typeface="+mj-ea"/>
              <a:cs typeface="+mj-cs"/>
            </a:endParaRPr>
          </a:p>
        </p:txBody>
      </p:sp>
      <p:pic>
        <p:nvPicPr>
          <p:cNvPr id="4" name="Picture 3">
            <a:extLst>
              <a:ext uri="{FF2B5EF4-FFF2-40B4-BE49-F238E27FC236}">
                <a16:creationId xmlns:a16="http://schemas.microsoft.com/office/drawing/2014/main" id="{405350FC-67EE-8088-C400-198B4C86EB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a:noFill/>
        </p:spPr>
      </p:pic>
    </p:spTree>
    <p:extLst>
      <p:ext uri="{BB962C8B-B14F-4D97-AF65-F5344CB8AC3E}">
        <p14:creationId xmlns:p14="http://schemas.microsoft.com/office/powerpoint/2010/main" val="188958750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75D16D-09CF-A56D-0AF6-02A30592F82D}"/>
            </a:ext>
          </a:extLst>
        </p:cNvPr>
        <p:cNvGrpSpPr/>
        <p:nvPr/>
      </p:nvGrpSpPr>
      <p:grpSpPr>
        <a:xfrm>
          <a:off x="0" y="0"/>
          <a:ext cx="0" cy="0"/>
          <a:chOff x="0" y="0"/>
          <a:chExt cx="0" cy="0"/>
        </a:xfrm>
      </p:grpSpPr>
      <p:sp>
        <p:nvSpPr>
          <p:cNvPr id="3" name="Rectangle 3">
            <a:extLst>
              <a:ext uri="{FF2B5EF4-FFF2-40B4-BE49-F238E27FC236}">
                <a16:creationId xmlns:a16="http://schemas.microsoft.com/office/drawing/2014/main" id="{E1C7899D-56C1-9AD7-E731-05FC90E65901}"/>
              </a:ext>
            </a:extLst>
          </p:cNvPr>
          <p:cNvSpPr txBox="1">
            <a:spLocks noChangeArrowheads="1"/>
          </p:cNvSpPr>
          <p:nvPr/>
        </p:nvSpPr>
        <p:spPr>
          <a:xfrm>
            <a:off x="0" y="0"/>
            <a:ext cx="12192000" cy="6019800"/>
          </a:xfrm>
          <a:prstGeom prst="rect">
            <a:avLst/>
          </a:prstGeom>
        </p:spPr>
        <p:txBody>
          <a:bodyPr/>
          <a:lstStyle/>
          <a:p>
            <a:pPr algn="ctr"/>
            <a:r>
              <a:rPr lang="en-US" sz="4000" b="1" u="sng" dirty="0"/>
              <a:t>Revelation 3:8</a:t>
            </a:r>
            <a:endParaRPr lang="en-US" sz="4000" u="sng" dirty="0"/>
          </a:p>
          <a:p>
            <a:pPr algn="ctr"/>
            <a:r>
              <a:rPr lang="en-US" sz="4000" dirty="0"/>
              <a:t>"I know your works. See, I have set before you an open door, and no one can shut it; for you have a little strength, have kept My word, and have not denied My name. </a:t>
            </a:r>
          </a:p>
          <a:p>
            <a:pPr algn="ctr"/>
            <a:r>
              <a:rPr lang="en-US" sz="4000" dirty="0"/>
              <a:t> </a:t>
            </a:r>
          </a:p>
          <a:p>
            <a:pPr lvl="0" algn="ctr">
              <a:lnSpc>
                <a:spcPct val="115000"/>
              </a:lnSpc>
              <a:spcBef>
                <a:spcPts val="0"/>
              </a:spcBef>
              <a:spcAft>
                <a:spcPts val="0"/>
              </a:spcAft>
              <a:defRPr/>
            </a:pPr>
            <a:r>
              <a:rPr lang="en-US" sz="4000" dirty="0">
                <a:solidFill>
                  <a:srgbClr val="FFFFFF"/>
                </a:solidFill>
                <a:ea typeface="Calibri" panose="020F0502020204030204" pitchFamily="34" charset="0"/>
                <a:cs typeface="Times New Roman" panose="02020603050405020304" pitchFamily="18" charset="0"/>
              </a:rPr>
              <a:t> </a:t>
            </a:r>
            <a:endParaRPr lang="en-US" sz="4000" dirty="0">
              <a:solidFill>
                <a:srgbClr val="FFFFFF"/>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7216203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2CE17E-1ABD-2408-3BC6-1A032207AF5E}"/>
            </a:ext>
          </a:extLst>
        </p:cNvPr>
        <p:cNvGrpSpPr/>
        <p:nvPr/>
      </p:nvGrpSpPr>
      <p:grpSpPr>
        <a:xfrm>
          <a:off x="0" y="0"/>
          <a:ext cx="0" cy="0"/>
          <a:chOff x="0" y="0"/>
          <a:chExt cx="0" cy="0"/>
        </a:xfrm>
      </p:grpSpPr>
      <p:sp>
        <p:nvSpPr>
          <p:cNvPr id="3" name="Rectangle 3">
            <a:extLst>
              <a:ext uri="{FF2B5EF4-FFF2-40B4-BE49-F238E27FC236}">
                <a16:creationId xmlns:a16="http://schemas.microsoft.com/office/drawing/2014/main" id="{154E1C87-DB55-8250-DCE6-CE719089B4A1}"/>
              </a:ext>
            </a:extLst>
          </p:cNvPr>
          <p:cNvSpPr txBox="1">
            <a:spLocks noChangeArrowheads="1"/>
          </p:cNvSpPr>
          <p:nvPr/>
        </p:nvSpPr>
        <p:spPr>
          <a:xfrm>
            <a:off x="0" y="0"/>
            <a:ext cx="12192000" cy="6019800"/>
          </a:xfrm>
          <a:prstGeom prst="rect">
            <a:avLst/>
          </a:prstGeom>
        </p:spPr>
        <p:txBody>
          <a:bodyPr/>
          <a:lstStyle/>
          <a:p>
            <a:pPr lvl="0" algn="ctr"/>
            <a:r>
              <a:rPr lang="en-US" sz="4000" b="1" dirty="0"/>
              <a:t>Little Strength, Big Faithfulness</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120643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4C7C0D-AE16-0C60-7476-2A62B6F84710}"/>
            </a:ext>
          </a:extLst>
        </p:cNvPr>
        <p:cNvGrpSpPr/>
        <p:nvPr/>
      </p:nvGrpSpPr>
      <p:grpSpPr>
        <a:xfrm>
          <a:off x="0" y="0"/>
          <a:ext cx="0" cy="0"/>
          <a:chOff x="0" y="0"/>
          <a:chExt cx="0" cy="0"/>
        </a:xfrm>
      </p:grpSpPr>
      <p:sp>
        <p:nvSpPr>
          <p:cNvPr id="3" name="Rectangle 3">
            <a:extLst>
              <a:ext uri="{FF2B5EF4-FFF2-40B4-BE49-F238E27FC236}">
                <a16:creationId xmlns:a16="http://schemas.microsoft.com/office/drawing/2014/main" id="{6C0B4C39-0C8E-65D1-D85A-C24A787669DC}"/>
              </a:ext>
            </a:extLst>
          </p:cNvPr>
          <p:cNvSpPr txBox="1">
            <a:spLocks noChangeArrowheads="1"/>
          </p:cNvSpPr>
          <p:nvPr/>
        </p:nvSpPr>
        <p:spPr>
          <a:xfrm>
            <a:off x="0" y="0"/>
            <a:ext cx="12192000" cy="6019800"/>
          </a:xfrm>
          <a:prstGeom prst="rect">
            <a:avLst/>
          </a:prstGeom>
        </p:spPr>
        <p:txBody>
          <a:bodyPr/>
          <a:lstStyle/>
          <a:p>
            <a:pPr algn="ctr"/>
            <a:r>
              <a:rPr lang="en-US" sz="4000" b="1" u="sng" dirty="0"/>
              <a:t>Revelation 3:9</a:t>
            </a:r>
            <a:endParaRPr lang="en-US" sz="4000" u="sng" dirty="0"/>
          </a:p>
          <a:p>
            <a:pPr algn="ctr"/>
            <a:r>
              <a:rPr lang="en-US" sz="4000" dirty="0"/>
              <a:t>Indeed I will make those of the synagogue of Satan, who say they are Jews and are not, but lie--indeed I will make them come and worship before your feet, and to know that I have loved you.</a:t>
            </a: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1564660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7B04E6-4588-480C-A523-4CC099916BD3}"/>
            </a:ext>
          </a:extLst>
        </p:cNvPr>
        <p:cNvGrpSpPr/>
        <p:nvPr/>
      </p:nvGrpSpPr>
      <p:grpSpPr>
        <a:xfrm>
          <a:off x="0" y="0"/>
          <a:ext cx="0" cy="0"/>
          <a:chOff x="0" y="0"/>
          <a:chExt cx="0" cy="0"/>
        </a:xfrm>
      </p:grpSpPr>
      <p:sp>
        <p:nvSpPr>
          <p:cNvPr id="3" name="Rectangle 3">
            <a:extLst>
              <a:ext uri="{FF2B5EF4-FFF2-40B4-BE49-F238E27FC236}">
                <a16:creationId xmlns:a16="http://schemas.microsoft.com/office/drawing/2014/main" id="{B2629C7A-B74D-F51B-5CAC-3A0AF6B4087F}"/>
              </a:ext>
            </a:extLst>
          </p:cNvPr>
          <p:cNvSpPr txBox="1">
            <a:spLocks noChangeArrowheads="1"/>
          </p:cNvSpPr>
          <p:nvPr/>
        </p:nvSpPr>
        <p:spPr>
          <a:xfrm>
            <a:off x="0" y="0"/>
            <a:ext cx="12192000" cy="6019800"/>
          </a:xfrm>
          <a:prstGeom prst="rect">
            <a:avLst/>
          </a:prstGeom>
        </p:spPr>
        <p:txBody>
          <a:bodyPr/>
          <a:lstStyle/>
          <a:p>
            <a:pPr algn="ctr"/>
            <a:r>
              <a:rPr lang="en-US" sz="4000" dirty="0"/>
              <a:t> </a:t>
            </a:r>
            <a:r>
              <a:rPr lang="en-US" sz="4000" b="1" dirty="0"/>
              <a:t>Who is the Synagogue of Satan? </a:t>
            </a:r>
            <a:endParaRPr lang="en-US" sz="4000" dirty="0"/>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0200755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066ED4-3AAC-D399-2FB5-FCD1598359CE}"/>
            </a:ext>
          </a:extLst>
        </p:cNvPr>
        <p:cNvGrpSpPr/>
        <p:nvPr/>
      </p:nvGrpSpPr>
      <p:grpSpPr>
        <a:xfrm>
          <a:off x="0" y="0"/>
          <a:ext cx="0" cy="0"/>
          <a:chOff x="0" y="0"/>
          <a:chExt cx="0" cy="0"/>
        </a:xfrm>
      </p:grpSpPr>
      <p:sp>
        <p:nvSpPr>
          <p:cNvPr id="3" name="Rectangle 3">
            <a:extLst>
              <a:ext uri="{FF2B5EF4-FFF2-40B4-BE49-F238E27FC236}">
                <a16:creationId xmlns:a16="http://schemas.microsoft.com/office/drawing/2014/main" id="{E1AB12A1-BA86-79AA-3599-3ADE705D35D8}"/>
              </a:ext>
            </a:extLst>
          </p:cNvPr>
          <p:cNvSpPr txBox="1">
            <a:spLocks noChangeArrowheads="1"/>
          </p:cNvSpPr>
          <p:nvPr/>
        </p:nvSpPr>
        <p:spPr>
          <a:xfrm>
            <a:off x="0" y="0"/>
            <a:ext cx="12192000" cy="6019800"/>
          </a:xfrm>
          <a:prstGeom prst="rect">
            <a:avLst/>
          </a:prstGeom>
        </p:spPr>
        <p:txBody>
          <a:bodyPr/>
          <a:lstStyle/>
          <a:p>
            <a:pPr algn="ctr"/>
            <a:r>
              <a:rPr lang="en-US" sz="4000" b="1" u="sng" dirty="0"/>
              <a:t>Isaiah 60:14</a:t>
            </a:r>
            <a:endParaRPr lang="en-US" sz="4000" u="sng" dirty="0"/>
          </a:p>
          <a:p>
            <a:pPr algn="ctr"/>
            <a:r>
              <a:rPr lang="en-US" sz="4000" dirty="0"/>
              <a:t>Also the sons of those who afflicted you shall come bowing to you, And all those who despised you shall fall prostrate at the soles of your feet; And they shall call you The City of the LORD, Zion of the Holy One of Israel. </a:t>
            </a: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7549641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CFDC8C-9F3D-A178-B141-63E5B1E29AA0}"/>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F6650F38-E455-B3E8-F200-EBA779179269}"/>
              </a:ext>
            </a:extLst>
          </p:cNvPr>
          <p:cNvSpPr txBox="1">
            <a:spLocks noChangeArrowheads="1"/>
          </p:cNvSpPr>
          <p:nvPr/>
        </p:nvSpPr>
        <p:spPr>
          <a:xfrm>
            <a:off x="0" y="0"/>
            <a:ext cx="12192000" cy="5029200"/>
          </a:xfrm>
          <a:prstGeom prst="rect">
            <a:avLst/>
          </a:prstGeom>
        </p:spPr>
        <p:txBody>
          <a:bodyPr/>
          <a:lstStyle/>
          <a:p>
            <a:pPr algn="ctr"/>
            <a:r>
              <a:rPr lang="en-US" sz="4000" b="1" dirty="0"/>
              <a:t>Slide 1&gt;</a:t>
            </a:r>
            <a:endParaRPr lang="en-US" sz="4000" dirty="0"/>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EAB0A40C-0957-A70C-9482-BA7F298AA4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73845788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D8D915-C2BB-05D0-8DFD-5517AD278E1F}"/>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E6B5E633-3FE7-EC19-CAD5-4EA7D9036127}"/>
              </a:ext>
            </a:extLst>
          </p:cNvPr>
          <p:cNvSpPr txBox="1">
            <a:spLocks noChangeArrowheads="1"/>
          </p:cNvSpPr>
          <p:nvPr/>
        </p:nvSpPr>
        <p:spPr>
          <a:xfrm>
            <a:off x="0" y="8388"/>
            <a:ext cx="12192000" cy="5020811"/>
          </a:xfrm>
          <a:prstGeom prst="rect">
            <a:avLst/>
          </a:prstGeom>
        </p:spPr>
        <p:txBody>
          <a:bodyPr/>
          <a:lstStyle/>
          <a:p>
            <a:pPr algn="ctr"/>
            <a:r>
              <a:rPr lang="en-US" sz="4000" b="1" dirty="0"/>
              <a:t>Slide 1&gt;</a:t>
            </a:r>
            <a:endParaRPr lang="en-US" sz="4000" dirty="0"/>
          </a:p>
          <a:p>
            <a:pPr marL="0" marR="0" lvl="0" indent="0" algn="ctr" defTabSz="914400" rtl="0" eaLnBrk="1" fontAlgn="base" latinLnBrk="0" hangingPunct="1">
              <a:lnSpc>
                <a:spcPct val="115000"/>
              </a:lnSpc>
              <a:spcBef>
                <a:spcPct val="0"/>
              </a:spcBef>
              <a:spcAft>
                <a:spcPts val="100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043B8A7F-B92C-8F63-C383-5FAF2B3244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388"/>
            <a:ext cx="12192000" cy="6849612"/>
          </a:xfrm>
          <a:prstGeom prst="rect">
            <a:avLst/>
          </a:prstGeom>
        </p:spPr>
      </p:pic>
    </p:spTree>
    <p:extLst>
      <p:ext uri="{BB962C8B-B14F-4D97-AF65-F5344CB8AC3E}">
        <p14:creationId xmlns:p14="http://schemas.microsoft.com/office/powerpoint/2010/main" val="214769348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E7F292-DA75-95EB-E52E-A1900CD475C3}"/>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DF08DDAE-0F85-6602-E8F5-27E30709D4F4}"/>
              </a:ext>
            </a:extLst>
          </p:cNvPr>
          <p:cNvSpPr txBox="1">
            <a:spLocks noChangeArrowheads="1"/>
          </p:cNvSpPr>
          <p:nvPr/>
        </p:nvSpPr>
        <p:spPr>
          <a:xfrm>
            <a:off x="0" y="0"/>
            <a:ext cx="12192000" cy="5029200"/>
          </a:xfrm>
          <a:prstGeom prst="rect">
            <a:avLst/>
          </a:prstGeom>
        </p:spPr>
        <p:txBody>
          <a:bodyPr/>
          <a:lstStyle/>
          <a:p>
            <a:pPr algn="ct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r>
              <a:rPr lang="en-US" sz="4000" b="1" u="sng" dirty="0"/>
              <a:t>Revelation 3:10</a:t>
            </a:r>
            <a:endParaRPr lang="en-US" sz="4000" u="sng" dirty="0"/>
          </a:p>
          <a:p>
            <a:pPr algn="ctr"/>
            <a:r>
              <a:rPr lang="en-US" sz="4000" dirty="0"/>
              <a:t>Because you have kept My command to persevere, I also will keep you from the hour of trial which shall come upon the whole world, to test those who dwell on the earth. </a:t>
            </a:r>
          </a:p>
          <a:p>
            <a:pPr algn="ctr"/>
            <a:r>
              <a:rPr lang="en-US" sz="4000" dirty="0"/>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7509858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F87895-99DB-82BD-9685-63940FC2E090}"/>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40891852-E490-0FCA-05E4-6D9ECEAE8076}"/>
              </a:ext>
            </a:extLst>
          </p:cNvPr>
          <p:cNvSpPr txBox="1">
            <a:spLocks noChangeArrowheads="1"/>
          </p:cNvSpPr>
          <p:nvPr/>
        </p:nvSpPr>
        <p:spPr>
          <a:xfrm>
            <a:off x="0" y="-51275"/>
            <a:ext cx="12192000" cy="5537675"/>
          </a:xfrm>
          <a:prstGeom prst="rect">
            <a:avLst/>
          </a:prstGeom>
        </p:spPr>
        <p:txBody>
          <a:bodyPr/>
          <a:lstStyle/>
          <a:p>
            <a:pPr algn="ct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r>
              <a:rPr lang="en-US" sz="4000" b="1" dirty="0"/>
              <a:t>Slide 1&gt; </a:t>
            </a:r>
            <a:endParaRPr lang="en-US" sz="4000" dirty="0"/>
          </a:p>
          <a:p>
            <a:pPr algn="ctr"/>
            <a:r>
              <a:rPr lang="en-US" sz="4000" dirty="0"/>
              <a:t> </a:t>
            </a:r>
          </a:p>
          <a:p>
            <a:pPr algn="ctr"/>
            <a:r>
              <a:rPr lang="en-US" sz="4000" dirty="0"/>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AB711801-0A11-9883-23B2-2FBA067F9E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1275"/>
            <a:ext cx="12192000" cy="6909275"/>
          </a:xfrm>
          <a:prstGeom prst="rect">
            <a:avLst/>
          </a:prstGeom>
        </p:spPr>
      </p:pic>
    </p:spTree>
    <p:extLst>
      <p:ext uri="{BB962C8B-B14F-4D97-AF65-F5344CB8AC3E}">
        <p14:creationId xmlns:p14="http://schemas.microsoft.com/office/powerpoint/2010/main" val="96800981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EA695B-79DF-39A9-C93D-392AC2EE8415}"/>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F31C137D-EDA3-40C9-9FCF-D2506F24FA9D}"/>
              </a:ext>
            </a:extLst>
          </p:cNvPr>
          <p:cNvSpPr txBox="1">
            <a:spLocks noChangeArrowheads="1"/>
          </p:cNvSpPr>
          <p:nvPr/>
        </p:nvSpPr>
        <p:spPr>
          <a:xfrm>
            <a:off x="0" y="0"/>
            <a:ext cx="12192000" cy="5486400"/>
          </a:xfrm>
          <a:prstGeom prst="rect">
            <a:avLst/>
          </a:prstGeom>
        </p:spPr>
        <p:txBody>
          <a:bodyPr/>
          <a:lstStyle/>
          <a:p>
            <a:pPr algn="ct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r>
              <a:rPr lang="en-US" sz="4000" b="1" u="sng" dirty="0"/>
              <a:t>Revelation 3:11</a:t>
            </a:r>
            <a:endParaRPr lang="en-US" sz="4000" u="sng" dirty="0"/>
          </a:p>
          <a:p>
            <a:pPr algn="ctr"/>
            <a:r>
              <a:rPr lang="en-US" sz="4000" dirty="0"/>
              <a:t>"Behold, I am coming quickly! Hold fast to what you have, that no one may take your crown." </a:t>
            </a: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2958858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1A98C6-2C53-E707-D89F-DF12FE462D09}"/>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9C36E244-C942-CDB9-7670-F87F4B636BA4}"/>
              </a:ext>
            </a:extLst>
          </p:cNvPr>
          <p:cNvSpPr txBox="1">
            <a:spLocks noChangeArrowheads="1"/>
          </p:cNvSpPr>
          <p:nvPr/>
        </p:nvSpPr>
        <p:spPr>
          <a:xfrm>
            <a:off x="0" y="0"/>
            <a:ext cx="12192000" cy="5486400"/>
          </a:xfrm>
          <a:prstGeom prst="rect">
            <a:avLst/>
          </a:prstGeom>
        </p:spPr>
        <p:txBody>
          <a:bodyPr/>
          <a:lstStyle/>
          <a:p>
            <a:pPr algn="ctr"/>
            <a:r>
              <a:rPr lang="en-US" sz="4000" b="1" dirty="0"/>
              <a:t>Slide 1&gt;</a:t>
            </a:r>
            <a:endParaRPr lang="en-US" sz="4000" dirty="0"/>
          </a:p>
          <a:p>
            <a:pPr algn="ctr"/>
            <a:r>
              <a:rPr lang="en-US" sz="4000" dirty="0"/>
              <a:t> </a:t>
            </a: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E4BCFBDC-06B5-EC51-B7B6-515936ACC8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27075793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52D7CE-302F-BEE9-882B-7E8806E9D462}"/>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68F2BAD1-0D6B-EF8B-1CB2-B1CC39C15747}"/>
              </a:ext>
            </a:extLst>
          </p:cNvPr>
          <p:cNvSpPr txBox="1">
            <a:spLocks noChangeArrowheads="1"/>
          </p:cNvSpPr>
          <p:nvPr/>
        </p:nvSpPr>
        <p:spPr>
          <a:xfrm>
            <a:off x="-36945" y="0"/>
            <a:ext cx="12192000" cy="5486400"/>
          </a:xfrm>
          <a:prstGeom prst="rect">
            <a:avLst/>
          </a:prstGeom>
        </p:spPr>
        <p:txBody>
          <a:bodyPr/>
          <a:lstStyle/>
          <a:p>
            <a:pPr algn="ctr"/>
            <a:r>
              <a:rPr lang="en-US" sz="4000" b="1" u="sng" dirty="0"/>
              <a:t>1 Corinthians 3:14-15</a:t>
            </a:r>
            <a:endParaRPr lang="en-US" sz="4000" u="sng" dirty="0"/>
          </a:p>
          <a:p>
            <a:pPr algn="ctr"/>
            <a:r>
              <a:rPr lang="en-US" sz="4000" dirty="0"/>
              <a:t>14 If anyone's work which he has built on it endures, he will receive a reward. 15 If anyone's work is burned, he will suffer loss; but he himself will be saved, yet so as through fire. </a:t>
            </a:r>
          </a:p>
          <a:p>
            <a:pPr algn="ctr"/>
            <a:r>
              <a:rPr lang="en-US" sz="4000" dirty="0"/>
              <a:t> </a:t>
            </a:r>
          </a:p>
          <a:p>
            <a:pPr algn="ctr"/>
            <a:r>
              <a:rPr lang="en-US" sz="4000" dirty="0"/>
              <a:t> </a:t>
            </a:r>
          </a:p>
          <a:p>
            <a:pPr lvl="0" algn="ctr">
              <a:lnSpc>
                <a:spcPct val="115000"/>
              </a:lnSpc>
              <a:spcBef>
                <a:spcPts val="0"/>
              </a:spcBef>
              <a:spcAft>
                <a:spcPts val="0"/>
              </a:spcAft>
              <a:defRPr/>
            </a:pPr>
            <a:r>
              <a:rPr lang="en-US" sz="4000" dirty="0">
                <a:solidFill>
                  <a:srgbClr val="FFFFFF"/>
                </a:solidFill>
                <a:ea typeface="Calibri" panose="020F0502020204030204" pitchFamily="34" charset="0"/>
                <a:cs typeface="Times New Roman" panose="02020603050405020304" pitchFamily="18" charset="0"/>
              </a:rPr>
              <a:t> </a:t>
            </a:r>
            <a:endParaRPr lang="en-US" sz="4000" dirty="0">
              <a:solidFill>
                <a:srgbClr val="FFFFFF"/>
              </a:solidFill>
              <a:latin typeface="Calibri" panose="020F0502020204030204" pitchFamily="34" charset="0"/>
              <a:ea typeface="Calibri" panose="020F0502020204030204" pitchFamily="34" charset="0"/>
              <a:cs typeface="Times New Roman" panose="02020603050405020304" pitchFamily="18" charset="0"/>
            </a:endParaRPr>
          </a:p>
          <a:p>
            <a:pPr lvl="0" algn="ctr">
              <a:defRPr/>
            </a:pPr>
            <a:r>
              <a:rPr lang="en-US" sz="4000" dirty="0">
                <a:solidFill>
                  <a:srgbClr val="FFFFFF"/>
                </a:solidFill>
              </a:rPr>
              <a:t> </a:t>
            </a: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7626440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68CCFB-CC5D-5B39-FEC7-D9C32C65C764}"/>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0BB161C9-4771-5A28-A3D7-934A3175C552}"/>
              </a:ext>
            </a:extLst>
          </p:cNvPr>
          <p:cNvSpPr txBox="1">
            <a:spLocks noChangeArrowheads="1"/>
          </p:cNvSpPr>
          <p:nvPr/>
        </p:nvSpPr>
        <p:spPr>
          <a:xfrm>
            <a:off x="0" y="0"/>
            <a:ext cx="12192000" cy="5486400"/>
          </a:xfrm>
          <a:prstGeom prst="rect">
            <a:avLst/>
          </a:prstGeom>
        </p:spPr>
        <p:txBody>
          <a:bodyPr/>
          <a:lstStyle/>
          <a:p>
            <a:pPr algn="ct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r>
              <a:rPr lang="en-US" sz="4000" b="1" dirty="0"/>
              <a:t>Slide 1&gt;</a:t>
            </a:r>
            <a:endParaRPr lang="en-US" sz="4000" dirty="0"/>
          </a:p>
        </p:txBody>
      </p:sp>
      <p:pic>
        <p:nvPicPr>
          <p:cNvPr id="4" name="Picture 3">
            <a:extLst>
              <a:ext uri="{FF2B5EF4-FFF2-40B4-BE49-F238E27FC236}">
                <a16:creationId xmlns:a16="http://schemas.microsoft.com/office/drawing/2014/main" id="{C55F16A2-E40A-767F-6E96-C09F5875C4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0"/>
            <a:ext cx="12344400" cy="6858000"/>
          </a:xfrm>
          <a:prstGeom prst="rect">
            <a:avLst/>
          </a:prstGeom>
        </p:spPr>
      </p:pic>
    </p:spTree>
    <p:extLst>
      <p:ext uri="{BB962C8B-B14F-4D97-AF65-F5344CB8AC3E}">
        <p14:creationId xmlns:p14="http://schemas.microsoft.com/office/powerpoint/2010/main" val="111672422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57354C-2BFF-34A5-31C8-55C5DA4DBF55}"/>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0F3C765B-984D-FF62-8EC0-B6FBAB7A16D0}"/>
              </a:ext>
            </a:extLst>
          </p:cNvPr>
          <p:cNvSpPr txBox="1">
            <a:spLocks noChangeArrowheads="1"/>
          </p:cNvSpPr>
          <p:nvPr/>
        </p:nvSpPr>
        <p:spPr>
          <a:xfrm>
            <a:off x="0" y="0"/>
            <a:ext cx="12192000" cy="5486400"/>
          </a:xfrm>
          <a:prstGeom prst="rect">
            <a:avLst/>
          </a:prstGeom>
        </p:spPr>
        <p:txBody>
          <a:bodyPr/>
          <a:lstStyle/>
          <a:p>
            <a:pPr algn="ct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r>
              <a:rPr lang="en-US" sz="4000" b="1" u="sng" dirty="0"/>
              <a:t>Revelation 3:12 </a:t>
            </a:r>
            <a:endParaRPr lang="en-US" sz="4000" u="sng" dirty="0"/>
          </a:p>
          <a:p>
            <a:pPr algn="ctr"/>
            <a:r>
              <a:rPr lang="en-US" sz="4000" dirty="0"/>
              <a:t>"He who overcomes, I will make him a pillar in the temple of my God, and he shall go out no more. I will write on him the name of my God and the name of my city of my God, the new Jerusalem, which comes down out of heaven from my God. And I will write on him my new name. </a:t>
            </a:r>
          </a:p>
          <a:p>
            <a:pPr algn="ctr"/>
            <a:r>
              <a:rPr lang="en-US" sz="4000" dirty="0"/>
              <a:t> </a:t>
            </a:r>
          </a:p>
          <a:p>
            <a:pPr algn="ctr"/>
            <a:r>
              <a:rPr lang="en-US" sz="4000" dirty="0"/>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15000"/>
              </a:lnSpc>
              <a:spcBef>
                <a:spcPct val="0"/>
              </a:spcBef>
              <a:spcAft>
                <a:spcPts val="100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5134320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A9C2D4-176E-835E-8905-5A355F2BE8EB}"/>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09A93678-848A-8609-8B42-509E51F09AE4}"/>
              </a:ext>
            </a:extLst>
          </p:cNvPr>
          <p:cNvSpPr txBox="1">
            <a:spLocks noChangeArrowheads="1"/>
          </p:cNvSpPr>
          <p:nvPr/>
        </p:nvSpPr>
        <p:spPr>
          <a:xfrm>
            <a:off x="0" y="0"/>
            <a:ext cx="12192000" cy="5486400"/>
          </a:xfrm>
          <a:prstGeom prst="rect">
            <a:avLst/>
          </a:prstGeom>
        </p:spPr>
        <p:txBody>
          <a:bodyPr/>
          <a:lstStyle/>
          <a:p>
            <a:pPr algn="ctr"/>
            <a:r>
              <a:rPr lang="en-US" sz="4000" b="1" u="sng" dirty="0"/>
              <a:t>Revelation 3:13</a:t>
            </a:r>
            <a:endParaRPr lang="en-US" sz="4000" u="sng" dirty="0"/>
          </a:p>
          <a:p>
            <a:pPr algn="ctr"/>
            <a:r>
              <a:rPr lang="en-US" sz="4000" dirty="0"/>
              <a:t>"He who has an ear, let him hear what the Spirit says to the churches." </a:t>
            </a:r>
          </a:p>
          <a:p>
            <a:pPr lvl="0" algn="ctr">
              <a:defRPr/>
            </a:pPr>
            <a:endParaRPr lang="en-US" sz="4000" dirty="0">
              <a:solidFill>
                <a:srgbClr val="FFFFFF"/>
              </a:solidFill>
            </a:endParaRPr>
          </a:p>
          <a:p>
            <a:pPr lvl="0" algn="ctr">
              <a:defRPr/>
            </a:pPr>
            <a:endParaRPr lang="en-US" sz="4000" dirty="0">
              <a:solidFill>
                <a:srgbClr val="FFFFFF"/>
              </a:solidFill>
            </a:endParaRPr>
          </a:p>
          <a:p>
            <a:pPr lvl="0" algn="ctr">
              <a:lnSpc>
                <a:spcPct val="115000"/>
              </a:lnSpc>
              <a:spcBef>
                <a:spcPts val="0"/>
              </a:spcBef>
              <a:spcAft>
                <a:spcPts val="0"/>
              </a:spcAft>
              <a:defRPr/>
            </a:pPr>
            <a:r>
              <a:rPr lang="en-US" sz="4000" b="1" dirty="0">
                <a:solidFill>
                  <a:srgbClr val="FFFFFF"/>
                </a:solidFill>
                <a:ea typeface="Calibri" panose="020F0502020204030204" pitchFamily="34" charset="0"/>
                <a:cs typeface="Times New Roman" panose="02020603050405020304" pitchFamily="18" charset="0"/>
              </a:rPr>
              <a:t> </a:t>
            </a:r>
            <a:endParaRPr lang="en-US" sz="4000" dirty="0">
              <a:solidFill>
                <a:srgbClr val="FFFFFF"/>
              </a:solidFill>
              <a:latin typeface="Calibri" panose="020F0502020204030204" pitchFamily="34" charset="0"/>
              <a:ea typeface="Calibri" panose="020F0502020204030204" pitchFamily="34" charset="0"/>
              <a:cs typeface="Times New Roman" panose="02020603050405020304" pitchFamily="18" charset="0"/>
            </a:endParaRPr>
          </a:p>
          <a:p>
            <a:pPr lvl="0" algn="ctr">
              <a:defRPr/>
            </a:pPr>
            <a:r>
              <a:rPr lang="en-US" sz="4000" b="1" dirty="0">
                <a:solidFill>
                  <a:srgbClr val="FFFFFF"/>
                </a:solidFill>
              </a:rPr>
              <a:t> </a:t>
            </a:r>
            <a:endParaRPr lang="en-US" sz="4000" dirty="0">
              <a:solidFill>
                <a:srgbClr val="FFFFFF"/>
              </a:solidFill>
            </a:endParaRPr>
          </a:p>
          <a:p>
            <a:pPr lvl="0" algn="ctr">
              <a:defRPr/>
            </a:pPr>
            <a:r>
              <a:rPr lang="en-US" sz="4000" dirty="0">
                <a:solidFill>
                  <a:srgbClr val="FFFFFF"/>
                </a:solidFill>
              </a:rPr>
              <a:t> </a:t>
            </a:r>
          </a:p>
          <a:p>
            <a:pPr lvl="0" algn="ctr">
              <a:lnSpc>
                <a:spcPct val="115000"/>
              </a:lnSpc>
              <a:spcAft>
                <a:spcPts val="1000"/>
              </a:spcAft>
              <a:defRPr/>
            </a:pPr>
            <a:r>
              <a:rPr lang="en-US" sz="4000" dirty="0">
                <a:solidFill>
                  <a:srgbClr val="FFFFFF"/>
                </a:solidFill>
                <a:ea typeface="Calibri" panose="020F0502020204030204" pitchFamily="34" charset="0"/>
                <a:cs typeface="Times New Roman" panose="02020603050405020304" pitchFamily="18" charset="0"/>
              </a:rPr>
              <a:t> </a:t>
            </a:r>
            <a:endParaRPr lang="en-US" sz="4000" dirty="0">
              <a:solidFill>
                <a:srgbClr val="FFFFFF"/>
              </a:solidFill>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9907560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B06EE3-9285-3801-133D-E13961DFAD4B}"/>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B6D56F1B-4106-45C6-E43C-2827281A78CA}"/>
              </a:ext>
            </a:extLst>
          </p:cNvPr>
          <p:cNvSpPr txBox="1">
            <a:spLocks noChangeArrowheads="1"/>
          </p:cNvSpPr>
          <p:nvPr/>
        </p:nvSpPr>
        <p:spPr>
          <a:xfrm>
            <a:off x="0" y="0"/>
            <a:ext cx="12192000" cy="5029200"/>
          </a:xfrm>
          <a:prstGeom prst="rect">
            <a:avLst/>
          </a:prstGeom>
        </p:spPr>
        <p:txBody>
          <a:bodyPr/>
          <a:lstStyle/>
          <a:p>
            <a:pPr algn="ctr"/>
            <a:r>
              <a:rPr lang="en-US" sz="4000" b="1" dirty="0"/>
              <a:t>Church number Seven, </a:t>
            </a:r>
          </a:p>
          <a:p>
            <a:pPr algn="ctr"/>
            <a:r>
              <a:rPr lang="en-US" sz="4000" b="1" dirty="0"/>
              <a:t>Laodicea </a:t>
            </a:r>
          </a:p>
          <a:p>
            <a:pPr algn="ctr"/>
            <a:r>
              <a:rPr lang="en-US" sz="4000" b="1" dirty="0"/>
              <a:t>“The Lukewarm Church”</a:t>
            </a:r>
            <a:endParaRPr lang="en-US" sz="4000" dirty="0"/>
          </a:p>
        </p:txBody>
      </p:sp>
    </p:spTree>
    <p:extLst>
      <p:ext uri="{BB962C8B-B14F-4D97-AF65-F5344CB8AC3E}">
        <p14:creationId xmlns:p14="http://schemas.microsoft.com/office/powerpoint/2010/main" val="320528997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25D2EF-1F05-380F-0BEF-9E8205BBA8EB}"/>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0D451137-81CA-962A-C852-198CF94F122F}"/>
              </a:ext>
            </a:extLst>
          </p:cNvPr>
          <p:cNvSpPr txBox="1">
            <a:spLocks noChangeArrowheads="1"/>
          </p:cNvSpPr>
          <p:nvPr/>
        </p:nvSpPr>
        <p:spPr>
          <a:xfrm>
            <a:off x="0" y="-51275"/>
            <a:ext cx="12192000" cy="5537675"/>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r>
              <a:rPr kumimoji="0" lang="en-US" sz="4000" b="1" i="0" u="none" strike="noStrike" kern="1200" cap="none" spc="0" normalizeH="0" baseline="0" noProof="0" dirty="0">
                <a:ln>
                  <a:noFill/>
                </a:ln>
                <a:solidFill>
                  <a:srgbClr val="FFFFFF"/>
                </a:solidFill>
                <a:effectLst/>
                <a:uLnTx/>
                <a:uFillTx/>
                <a:latin typeface="Verdana" pitchFamily="34" charset="0"/>
                <a:ea typeface="+mn-ea"/>
                <a:cs typeface="Arial" charset="0"/>
              </a:rPr>
              <a:t>Slide 1&gt; </a:t>
            </a: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2E58CBEA-3B44-22BB-DE1B-55CDCB4B1A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3018178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9FEC8C-C6AC-9CC4-E053-9200E9354F0D}"/>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EC86C43C-62DE-BDF5-1435-9D4D351D2B87}"/>
              </a:ext>
            </a:extLst>
          </p:cNvPr>
          <p:cNvSpPr txBox="1">
            <a:spLocks noChangeArrowheads="1"/>
          </p:cNvSpPr>
          <p:nvPr/>
        </p:nvSpPr>
        <p:spPr>
          <a:xfrm>
            <a:off x="0" y="0"/>
            <a:ext cx="12192000" cy="54864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r>
              <a:rPr kumimoji="0" lang="en-US" sz="4000" b="1" i="0" u="sng" strike="noStrike" kern="1200" cap="none" spc="0" normalizeH="0" baseline="0" noProof="0" dirty="0">
                <a:ln>
                  <a:noFill/>
                </a:ln>
                <a:solidFill>
                  <a:srgbClr val="FFFFFF"/>
                </a:solidFill>
                <a:effectLst/>
                <a:uLnTx/>
                <a:uFillTx/>
                <a:latin typeface="Verdana" pitchFamily="34" charset="0"/>
                <a:ea typeface="+mn-ea"/>
                <a:cs typeface="Arial" charset="0"/>
              </a:rPr>
              <a:t>Revelation 3:11</a:t>
            </a: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"Behold, I am coming quickly! Hold fast to what you have, that no one may take your crown." </a:t>
            </a: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12A2F891-8C93-B211-CF68-6460528873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63061392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6D3ECA-B8A7-10D6-44F8-91131EA42160}"/>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5F11E87C-75FF-BF8C-6BEA-D78C91170CE1}"/>
              </a:ext>
            </a:extLst>
          </p:cNvPr>
          <p:cNvSpPr txBox="1">
            <a:spLocks noChangeArrowheads="1"/>
          </p:cNvSpPr>
          <p:nvPr/>
        </p:nvSpPr>
        <p:spPr>
          <a:xfrm>
            <a:off x="0" y="0"/>
            <a:ext cx="12192000" cy="54864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itchFamily="34" charset="0"/>
                <a:ea typeface="+mn-ea"/>
                <a:cs typeface="Arial" charset="0"/>
              </a:rPr>
              <a:t>Slide 1&gt;</a:t>
            </a: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F4A15617-9694-4CDD-25C7-0B064509F1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33379237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984EB7-8CFC-B442-91E2-F7A4CEF96444}"/>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13C2A107-777B-68C7-FF3C-811355A73EE0}"/>
              </a:ext>
            </a:extLst>
          </p:cNvPr>
          <p:cNvSpPr txBox="1">
            <a:spLocks noChangeArrowheads="1"/>
          </p:cNvSpPr>
          <p:nvPr/>
        </p:nvSpPr>
        <p:spPr>
          <a:xfrm>
            <a:off x="-36945" y="0"/>
            <a:ext cx="12192000" cy="54864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sng" strike="noStrike" kern="1200" cap="none" spc="0" normalizeH="0" baseline="0" noProof="0" dirty="0">
                <a:ln>
                  <a:noFill/>
                </a:ln>
                <a:solidFill>
                  <a:srgbClr val="FFFFFF"/>
                </a:solidFill>
                <a:effectLst/>
                <a:uLnTx/>
                <a:uFillTx/>
                <a:latin typeface="Verdana" pitchFamily="34" charset="0"/>
                <a:ea typeface="+mn-ea"/>
                <a:cs typeface="Arial" charset="0"/>
              </a:rPr>
              <a:t>1 Corinthians 3:14-15</a:t>
            </a: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14 If anyone's work which he has built on it endures, he will receive a reward. 15 If anyone's work is burned, he will suffer loss; but he himself will be saved, yet so as through fire.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6907ECE1-1FA7-F7B9-88B3-1B8182838B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945" y="0"/>
            <a:ext cx="12118109" cy="6858000"/>
          </a:xfrm>
          <a:prstGeom prst="rect">
            <a:avLst/>
          </a:prstGeom>
        </p:spPr>
      </p:pic>
    </p:spTree>
    <p:extLst>
      <p:ext uri="{BB962C8B-B14F-4D97-AF65-F5344CB8AC3E}">
        <p14:creationId xmlns:p14="http://schemas.microsoft.com/office/powerpoint/2010/main" val="298315727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2A5646-719F-22C1-38F6-33A6418F2259}"/>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45485937-720B-9017-792B-BF0BAC5D8672}"/>
              </a:ext>
            </a:extLst>
          </p:cNvPr>
          <p:cNvSpPr txBox="1">
            <a:spLocks noChangeArrowheads="1"/>
          </p:cNvSpPr>
          <p:nvPr/>
        </p:nvSpPr>
        <p:spPr>
          <a:xfrm>
            <a:off x="0" y="0"/>
            <a:ext cx="12192000" cy="5486400"/>
          </a:xfrm>
          <a:prstGeom prst="rect">
            <a:avLst/>
          </a:prstGeom>
        </p:spPr>
        <p:txBody>
          <a:bodyPr/>
          <a:lstStyle/>
          <a:p>
            <a:pPr algn="ctr"/>
            <a:r>
              <a:rPr lang="en-US" sz="4000" b="1" u="sng" dirty="0"/>
              <a:t>Revelation 3:14</a:t>
            </a:r>
            <a:endParaRPr lang="en-US" sz="4000" u="sng" dirty="0"/>
          </a:p>
          <a:p>
            <a:pPr algn="ctr"/>
            <a:r>
              <a:rPr lang="en-US" sz="4000" dirty="0"/>
              <a:t>"And to the angel of the church of the Laodiceans write, 'These things says the Amen, the Faithful and True Witness, the Beginning of the creation of God.'"</a:t>
            </a:r>
          </a:p>
        </p:txBody>
      </p:sp>
    </p:spTree>
    <p:extLst>
      <p:ext uri="{BB962C8B-B14F-4D97-AF65-F5344CB8AC3E}">
        <p14:creationId xmlns:p14="http://schemas.microsoft.com/office/powerpoint/2010/main" val="68458287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421CAB-C61A-1E67-B9EC-50C883B40B7B}"/>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609327C9-5B20-D50D-57FF-E26CA7EBBC53}"/>
              </a:ext>
            </a:extLst>
          </p:cNvPr>
          <p:cNvSpPr txBox="1">
            <a:spLocks noChangeArrowheads="1"/>
          </p:cNvSpPr>
          <p:nvPr/>
        </p:nvSpPr>
        <p:spPr>
          <a:xfrm>
            <a:off x="0" y="0"/>
            <a:ext cx="12192000" cy="54864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r>
              <a:rPr kumimoji="0" lang="en-US" sz="4000" b="1" i="0" u="sng" strike="noStrike" kern="1200" cap="none" spc="0" normalizeH="0" baseline="0" noProof="0" dirty="0">
                <a:ln>
                  <a:noFill/>
                </a:ln>
                <a:solidFill>
                  <a:srgbClr val="FFFFFF"/>
                </a:solidFill>
                <a:effectLst/>
                <a:uLnTx/>
                <a:uFillTx/>
                <a:latin typeface="Verdana" pitchFamily="34" charset="0"/>
                <a:ea typeface="+mn-ea"/>
                <a:cs typeface="Arial" charset="0"/>
              </a:rPr>
              <a:t>Revelation 3:12 </a:t>
            </a: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"He who overcomes, I will make him a pillar in the temple of my God, and he shall go out no more. I will write on him the name of my God and the name of my city of my God, the new Jerusalem, which comes down out of heaven from my God. And I will write on him my new name.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15000"/>
              </a:lnSpc>
              <a:spcBef>
                <a:spcPct val="0"/>
              </a:spcBef>
              <a:spcAft>
                <a:spcPts val="100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19A3C40C-8EC5-ED71-BA11-6C85E9758B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99441086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E93E19-09EC-9F51-3253-C0B0ED17772D}"/>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8EEF0F21-A1A0-DE05-4A22-43C359C19AE2}"/>
              </a:ext>
            </a:extLst>
          </p:cNvPr>
          <p:cNvSpPr txBox="1">
            <a:spLocks noChangeArrowheads="1"/>
          </p:cNvSpPr>
          <p:nvPr/>
        </p:nvSpPr>
        <p:spPr>
          <a:xfrm>
            <a:off x="0" y="0"/>
            <a:ext cx="12192000" cy="5486400"/>
          </a:xfrm>
          <a:prstGeom prst="rect">
            <a:avLst/>
          </a:prstGeom>
        </p:spPr>
        <p:txBody>
          <a:bodyPr/>
          <a:lstStyle/>
          <a:p>
            <a:pPr algn="ctr"/>
            <a:r>
              <a:rPr lang="en-US" sz="4000" b="1" u="sng" dirty="0"/>
              <a:t>Revelation 3:15</a:t>
            </a:r>
            <a:endParaRPr lang="en-US" sz="4000" u="sng" dirty="0"/>
          </a:p>
          <a:p>
            <a:pPr algn="ctr"/>
            <a:r>
              <a:rPr lang="en-US" sz="4000" dirty="0"/>
              <a:t>"I know your works, that you are neither hot nor cold. I could wish you were cold or hot."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itchFamily="34" charset="0"/>
                <a:ea typeface="+mn-ea"/>
                <a:cs typeface="Arial" charset="0"/>
              </a:rPr>
              <a:t> </a:t>
            </a: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15000"/>
              </a:lnSpc>
              <a:spcBef>
                <a:spcPct val="0"/>
              </a:spcBef>
              <a:spcAft>
                <a:spcPts val="100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6701489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EDCD12-0639-D0E1-88BF-36CE1519F2C6}"/>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79D47D3B-1082-8700-59DC-D8A54D4DE39F}"/>
              </a:ext>
            </a:extLst>
          </p:cNvPr>
          <p:cNvSpPr txBox="1">
            <a:spLocks noChangeArrowheads="1"/>
          </p:cNvSpPr>
          <p:nvPr/>
        </p:nvSpPr>
        <p:spPr>
          <a:xfrm>
            <a:off x="0" y="0"/>
            <a:ext cx="12192000" cy="54864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itchFamily="34" charset="0"/>
                <a:ea typeface="+mn-ea"/>
                <a:cs typeface="Arial" charset="0"/>
              </a:rPr>
              <a:t>Why</a:t>
            </a: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itchFamily="34" charset="0"/>
                <a:ea typeface="+mn-ea"/>
                <a:cs typeface="Arial" charset="0"/>
              </a:rPr>
              <a:t> </a:t>
            </a: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15000"/>
              </a:lnSpc>
              <a:spcBef>
                <a:spcPct val="0"/>
              </a:spcBef>
              <a:spcAft>
                <a:spcPts val="100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0103221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04F62E-6682-EB7E-86AB-C6AE166E7D80}"/>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ABF47FA1-8ED4-FEB4-44E9-F141BED624C0}"/>
              </a:ext>
            </a:extLst>
          </p:cNvPr>
          <p:cNvSpPr txBox="1">
            <a:spLocks noChangeArrowheads="1"/>
          </p:cNvSpPr>
          <p:nvPr/>
        </p:nvSpPr>
        <p:spPr>
          <a:xfrm>
            <a:off x="0" y="-51275"/>
            <a:ext cx="12192000" cy="5537675"/>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r>
              <a:rPr kumimoji="0" lang="en-US" sz="4000" b="1" i="0" u="none" strike="noStrike" kern="1200" cap="none" spc="0" normalizeH="0" baseline="0" noProof="0" dirty="0">
                <a:ln>
                  <a:noFill/>
                </a:ln>
                <a:solidFill>
                  <a:srgbClr val="FFFFFF"/>
                </a:solidFill>
                <a:effectLst/>
                <a:uLnTx/>
                <a:uFillTx/>
                <a:latin typeface="Verdana" pitchFamily="34" charset="0"/>
                <a:ea typeface="+mn-ea"/>
                <a:cs typeface="Arial" charset="0"/>
              </a:rPr>
              <a:t>Slide 1&gt; </a:t>
            </a: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18649A3C-49BF-9325-0BBD-1206EBC48A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82293084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2CDADB-F763-1DC3-ACA8-B3376AA9FE06}"/>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900E1AE6-CAB9-0450-CC7D-9EC036CA5526}"/>
              </a:ext>
            </a:extLst>
          </p:cNvPr>
          <p:cNvSpPr txBox="1">
            <a:spLocks noChangeArrowheads="1"/>
          </p:cNvSpPr>
          <p:nvPr/>
        </p:nvSpPr>
        <p:spPr>
          <a:xfrm>
            <a:off x="0" y="0"/>
            <a:ext cx="12192000" cy="5486400"/>
          </a:xfrm>
          <a:prstGeom prst="rect">
            <a:avLst/>
          </a:prstGeom>
        </p:spPr>
        <p:txBody>
          <a:bodyPr/>
          <a:lstStyle/>
          <a:p>
            <a:pPr algn="ct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r>
              <a:rPr lang="en-US" sz="4000" b="1" u="sng" dirty="0"/>
              <a:t>Revelation 3:16-17</a:t>
            </a:r>
            <a:endParaRPr lang="en-US" sz="4000" u="sng" dirty="0"/>
          </a:p>
          <a:p>
            <a:pPr algn="ctr"/>
            <a:r>
              <a:rPr lang="en-US" sz="4000" dirty="0"/>
              <a:t>16 "So then, because you are lukewarm, and neither hot nor cold, I will vomit you out of My mouth. 17 Because you say, 'I am rich, have become wealthy, and have need of nothing—and do not know that you are wretched, miserable, poor, blind, and naked.'" </a:t>
            </a: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7044253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2F39DB-1BBC-423D-35E7-A69946358F87}"/>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3925A5AA-9E7D-E5DB-6906-C7A17F98330C}"/>
              </a:ext>
            </a:extLst>
          </p:cNvPr>
          <p:cNvSpPr txBox="1">
            <a:spLocks noChangeArrowheads="1"/>
          </p:cNvSpPr>
          <p:nvPr/>
        </p:nvSpPr>
        <p:spPr>
          <a:xfrm>
            <a:off x="0" y="0"/>
            <a:ext cx="12192000" cy="54864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itchFamily="34" charset="0"/>
                <a:ea typeface="+mn-ea"/>
                <a:cs typeface="Arial" charset="0"/>
              </a:rPr>
              <a:t>Slide 1&gt;</a:t>
            </a: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D5FAD864-D76B-1DA8-6A35-8D0D20DAED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58426444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37F992-D8F1-9A62-E372-12693BBEC1DF}"/>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C0F34555-53AD-D25A-1922-BB205DEA0B07}"/>
              </a:ext>
            </a:extLst>
          </p:cNvPr>
          <p:cNvSpPr txBox="1">
            <a:spLocks noChangeArrowheads="1"/>
          </p:cNvSpPr>
          <p:nvPr/>
        </p:nvSpPr>
        <p:spPr>
          <a:xfrm>
            <a:off x="-36945" y="0"/>
            <a:ext cx="12192000" cy="5486400"/>
          </a:xfrm>
          <a:prstGeom prst="rect">
            <a:avLst/>
          </a:prstGeom>
        </p:spPr>
        <p:txBody>
          <a:bodyPr/>
          <a:lstStyle/>
          <a:p>
            <a:pPr algn="ctr"/>
            <a:r>
              <a:rPr lang="en-US" sz="4000" b="1" u="sng" dirty="0"/>
              <a:t>Revelation 3:18</a:t>
            </a:r>
            <a:endParaRPr lang="en-US" sz="4000" u="sng" dirty="0"/>
          </a:p>
          <a:p>
            <a:pPr algn="ctr"/>
            <a:r>
              <a:rPr lang="en-US" sz="4000" dirty="0"/>
              <a:t>I counsel you to buy from Me gold refined in the fire, that you may be rich; and white garments, that you may be clothed, that the shame of your nakedness may not be revealed; and anoint your eyes with eye salve, that you may see. </a:t>
            </a:r>
          </a:p>
          <a:p>
            <a:pPr algn="ctr"/>
            <a:r>
              <a:rPr lang="en-US" sz="4000" dirty="0"/>
              <a:t> </a:t>
            </a: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5844767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D5AD76-F1A6-DB36-BA8C-3295A7B465DB}"/>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2A491347-6FAE-5ED0-CC4D-65DBA7BB7405}"/>
              </a:ext>
            </a:extLst>
          </p:cNvPr>
          <p:cNvSpPr txBox="1">
            <a:spLocks noChangeArrowheads="1"/>
          </p:cNvSpPr>
          <p:nvPr/>
        </p:nvSpPr>
        <p:spPr>
          <a:xfrm>
            <a:off x="0" y="0"/>
            <a:ext cx="12192000" cy="5486400"/>
          </a:xfrm>
          <a:prstGeom prst="rect">
            <a:avLst/>
          </a:prstGeom>
        </p:spPr>
        <p:txBody>
          <a:bodyPr/>
          <a:lstStyle/>
          <a:p>
            <a:pPr algn="ct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r>
              <a:rPr lang="en-US" sz="4000" b="1" u="sng" dirty="0"/>
              <a:t>Revelation 3:19</a:t>
            </a:r>
            <a:endParaRPr lang="en-US" sz="4000" u="sng" dirty="0"/>
          </a:p>
          <a:p>
            <a:pPr algn="ctr"/>
            <a:r>
              <a:rPr lang="en-US" sz="4000" dirty="0"/>
              <a:t>As many as I love, I rebuke and chasten. Therefore be zealous and repent.</a:t>
            </a:r>
          </a:p>
          <a:p>
            <a:pPr lvl="0" algn="ctr">
              <a:defRPr/>
            </a:pPr>
            <a:r>
              <a:rPr lang="en-US" sz="4000" dirty="0">
                <a:solidFill>
                  <a:srgbClr val="FFFFFF"/>
                </a:solidFill>
              </a:rPr>
              <a:t> </a:t>
            </a:r>
          </a:p>
          <a:p>
            <a:pPr lvl="0" algn="ctr">
              <a:defRPr/>
            </a:pPr>
            <a:r>
              <a:rPr lang="en-US" sz="4000" dirty="0">
                <a:solidFill>
                  <a:srgbClr val="FFFFFF"/>
                </a:solidFill>
              </a:rPr>
              <a:t> </a:t>
            </a:r>
          </a:p>
          <a:p>
            <a:pPr lvl="0" algn="ctr">
              <a:lnSpc>
                <a:spcPct val="115000"/>
              </a:lnSpc>
              <a:spcBef>
                <a:spcPts val="0"/>
              </a:spcBef>
              <a:spcAft>
                <a:spcPts val="0"/>
              </a:spcAft>
              <a:defRPr/>
            </a:pPr>
            <a:r>
              <a:rPr lang="en-US" sz="4000" dirty="0">
                <a:solidFill>
                  <a:srgbClr val="FFFFFF"/>
                </a:solidFill>
                <a:ea typeface="Calibri" panose="020F0502020204030204" pitchFamily="34" charset="0"/>
                <a:cs typeface="Times New Roman" panose="02020603050405020304" pitchFamily="18" charset="0"/>
              </a:rPr>
              <a:t> </a:t>
            </a:r>
            <a:endParaRPr lang="en-US" sz="4000" dirty="0">
              <a:solidFill>
                <a:srgbClr val="FFFFFF"/>
              </a:solidFill>
              <a:latin typeface="Calibri" panose="020F0502020204030204" pitchFamily="34" charset="0"/>
              <a:ea typeface="Calibri" panose="020F0502020204030204" pitchFamily="34" charset="0"/>
              <a:cs typeface="Times New Roman" panose="02020603050405020304" pitchFamily="18" charset="0"/>
            </a:endParaRPr>
          </a:p>
          <a:p>
            <a:pPr lvl="0" algn="ctr">
              <a:defRPr/>
            </a:pPr>
            <a:r>
              <a:rPr lang="en-US" sz="4000" dirty="0">
                <a:solidFill>
                  <a:srgbClr val="FFFFFF"/>
                </a:solidFill>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p:txBody>
      </p:sp>
    </p:spTree>
    <p:extLst>
      <p:ext uri="{BB962C8B-B14F-4D97-AF65-F5344CB8AC3E}">
        <p14:creationId xmlns:p14="http://schemas.microsoft.com/office/powerpoint/2010/main" val="291886456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B5BD29-C154-E9A3-E13B-98053BFEAC06}"/>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AB8034E4-520E-9D60-7455-8EC27EA6C9B8}"/>
              </a:ext>
            </a:extLst>
          </p:cNvPr>
          <p:cNvSpPr txBox="1">
            <a:spLocks noChangeArrowheads="1"/>
          </p:cNvSpPr>
          <p:nvPr/>
        </p:nvSpPr>
        <p:spPr>
          <a:xfrm>
            <a:off x="0" y="0"/>
            <a:ext cx="12192000" cy="5486400"/>
          </a:xfrm>
          <a:prstGeom prst="rect">
            <a:avLst/>
          </a:prstGeom>
        </p:spPr>
        <p:txBody>
          <a:bodyPr/>
          <a:lstStyle/>
          <a:p>
            <a:pPr algn="ctr"/>
            <a:r>
              <a:rPr lang="en-US" sz="4000" b="1" u="sng" dirty="0"/>
              <a:t>Revelation 3:20</a:t>
            </a:r>
            <a:endParaRPr lang="en-US" sz="4000" u="sng" dirty="0"/>
          </a:p>
          <a:p>
            <a:pPr algn="ctr"/>
            <a:r>
              <a:rPr lang="en-US" sz="4000" dirty="0"/>
              <a:t>Behold, I stand at the door and knock. If anyone hears My voice and opens the door, I will come in to him and dine with him, and he with Me."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15000"/>
              </a:lnSpc>
              <a:spcBef>
                <a:spcPct val="0"/>
              </a:spcBef>
              <a:spcAft>
                <a:spcPts val="100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4392583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450DDA-D442-3D66-F538-8CF79D2BB050}"/>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60467764-CFE2-F566-76D0-86554D4E5268}"/>
              </a:ext>
            </a:extLst>
          </p:cNvPr>
          <p:cNvSpPr txBox="1">
            <a:spLocks noChangeArrowheads="1"/>
          </p:cNvSpPr>
          <p:nvPr/>
        </p:nvSpPr>
        <p:spPr>
          <a:xfrm>
            <a:off x="0" y="0"/>
            <a:ext cx="12192000" cy="54864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sng" strike="noStrike" kern="1200" cap="none" spc="0" normalizeH="0" baseline="0" noProof="0" dirty="0">
                <a:ln>
                  <a:noFill/>
                </a:ln>
                <a:solidFill>
                  <a:srgbClr val="FFFFFF"/>
                </a:solidFill>
                <a:effectLst/>
                <a:uLnTx/>
                <a:uFillTx/>
                <a:latin typeface="Verdana" pitchFamily="34" charset="0"/>
                <a:ea typeface="+mn-ea"/>
                <a:cs typeface="Arial" charset="0"/>
              </a:rPr>
              <a:t>Revelation 3:13</a:t>
            </a: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"He who has an ear, let him hear what the Spirit says to the churches."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itchFamily="34" charset="0"/>
                <a:ea typeface="+mn-ea"/>
                <a:cs typeface="Arial" charset="0"/>
              </a:rPr>
              <a:t> </a:t>
            </a: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15000"/>
              </a:lnSpc>
              <a:spcBef>
                <a:spcPct val="0"/>
              </a:spcBef>
              <a:spcAft>
                <a:spcPts val="100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65C36B5A-E8E2-CF4E-EE8E-FFA56B1CC1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344400" cy="6858000"/>
          </a:xfrm>
          <a:prstGeom prst="rect">
            <a:avLst/>
          </a:prstGeom>
        </p:spPr>
      </p:pic>
    </p:spTree>
    <p:extLst>
      <p:ext uri="{BB962C8B-B14F-4D97-AF65-F5344CB8AC3E}">
        <p14:creationId xmlns:p14="http://schemas.microsoft.com/office/powerpoint/2010/main" val="246597708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C6B0B3-1EDC-99E4-DC06-E69CDB14364E}"/>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4A5A155D-6ABE-185F-7AF1-A5E8033BECA0}"/>
              </a:ext>
            </a:extLst>
          </p:cNvPr>
          <p:cNvSpPr txBox="1">
            <a:spLocks noChangeArrowheads="1"/>
          </p:cNvSpPr>
          <p:nvPr/>
        </p:nvSpPr>
        <p:spPr>
          <a:xfrm>
            <a:off x="0" y="-51275"/>
            <a:ext cx="12192000" cy="5537675"/>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r>
              <a:rPr kumimoji="0" lang="en-US" sz="4000" b="1" i="0" u="none" strike="noStrike" kern="1200" cap="none" spc="0" normalizeH="0" baseline="0" noProof="0" dirty="0">
                <a:ln>
                  <a:noFill/>
                </a:ln>
                <a:solidFill>
                  <a:srgbClr val="FFFFFF"/>
                </a:solidFill>
                <a:effectLst/>
                <a:uLnTx/>
                <a:uFillTx/>
                <a:latin typeface="Verdana" pitchFamily="34" charset="0"/>
                <a:ea typeface="+mn-ea"/>
                <a:cs typeface="Arial" charset="0"/>
              </a:rPr>
              <a:t>Slide 1&gt; </a:t>
            </a: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8A81A79C-CA22-ECBC-38DE-7E8C59D4BE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1275"/>
            <a:ext cx="12192000" cy="6909275"/>
          </a:xfrm>
          <a:prstGeom prst="rect">
            <a:avLst/>
          </a:prstGeom>
        </p:spPr>
      </p:pic>
    </p:spTree>
    <p:extLst>
      <p:ext uri="{BB962C8B-B14F-4D97-AF65-F5344CB8AC3E}">
        <p14:creationId xmlns:p14="http://schemas.microsoft.com/office/powerpoint/2010/main" val="348078293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45CAA1-8BF1-CB4A-774A-286D43D7047C}"/>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414C3E9F-3BEE-0257-FF5E-0FF1C9CCB7F6}"/>
              </a:ext>
            </a:extLst>
          </p:cNvPr>
          <p:cNvSpPr txBox="1">
            <a:spLocks noChangeArrowheads="1"/>
          </p:cNvSpPr>
          <p:nvPr/>
        </p:nvSpPr>
        <p:spPr>
          <a:xfrm>
            <a:off x="0" y="0"/>
            <a:ext cx="12192000" cy="54864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r>
              <a:rPr kumimoji="0" lang="en-US" sz="4000" b="1" i="0" u="sng" strike="noStrike" kern="1200" cap="none" spc="0" normalizeH="0" baseline="0" noProof="0" dirty="0">
                <a:ln>
                  <a:noFill/>
                </a:ln>
                <a:solidFill>
                  <a:srgbClr val="FFFFFF"/>
                </a:solidFill>
                <a:effectLst/>
                <a:uLnTx/>
                <a:uFillTx/>
                <a:latin typeface="Verdana" pitchFamily="34" charset="0"/>
                <a:ea typeface="+mn-ea"/>
                <a:cs typeface="Arial" charset="0"/>
              </a:rPr>
              <a:t>Revelation 3:11</a:t>
            </a: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"Behold, I am coming quickly! Hold fast to what you have, that no one may take your crown." </a:t>
            </a: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02FF0A2D-C0DB-C5CC-3071-4B8FC8DDF4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08581687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02C0EC-24A6-BCEE-0624-B3A687A97929}"/>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BFF0875F-947D-A129-0E4B-C95209C2AC35}"/>
              </a:ext>
            </a:extLst>
          </p:cNvPr>
          <p:cNvSpPr txBox="1">
            <a:spLocks noChangeArrowheads="1"/>
          </p:cNvSpPr>
          <p:nvPr/>
        </p:nvSpPr>
        <p:spPr>
          <a:xfrm>
            <a:off x="0" y="0"/>
            <a:ext cx="12192000" cy="5486400"/>
          </a:xfrm>
          <a:prstGeom prst="rect">
            <a:avLst/>
          </a:prstGeom>
        </p:spPr>
        <p:txBody>
          <a:bodyPr/>
          <a:lstStyle/>
          <a:p>
            <a:pPr algn="ctr"/>
            <a:r>
              <a:rPr lang="en-US" sz="4000" b="1" u="sng" dirty="0"/>
              <a:t>Revelation 3:21 </a:t>
            </a:r>
            <a:endParaRPr lang="en-US" sz="4000" u="sng" dirty="0"/>
          </a:p>
          <a:p>
            <a:pPr algn="ctr"/>
            <a:r>
              <a:rPr lang="en-US" sz="4000" dirty="0"/>
              <a:t>"And to him who overcomes I will grant to sit with Me on My throne, as I have overcome and sat down with My Father on His throne."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5177178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100C51-38F4-D6E4-19DD-D29363A5B92F}"/>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7020A63D-89B7-2551-EBF2-C7051697127F}"/>
              </a:ext>
            </a:extLst>
          </p:cNvPr>
          <p:cNvSpPr txBox="1">
            <a:spLocks noChangeArrowheads="1"/>
          </p:cNvSpPr>
          <p:nvPr/>
        </p:nvSpPr>
        <p:spPr>
          <a:xfrm>
            <a:off x="-36945" y="0"/>
            <a:ext cx="12192000" cy="54864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sng" strike="noStrike" kern="1200" cap="none" spc="0" normalizeH="0" baseline="0" noProof="0" dirty="0">
                <a:ln>
                  <a:noFill/>
                </a:ln>
                <a:solidFill>
                  <a:srgbClr val="FFFFFF"/>
                </a:solidFill>
                <a:effectLst/>
                <a:uLnTx/>
                <a:uFillTx/>
                <a:latin typeface="Verdana" pitchFamily="34" charset="0"/>
                <a:ea typeface="+mn-ea"/>
                <a:cs typeface="Arial" charset="0"/>
              </a:rPr>
              <a:t>1 Corinthians 3:14-15</a:t>
            </a: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14 If anyone's work which he has built on it endures, he will receive a reward. 15 If anyone's work is burned, he will suffer loss; but he himself will be saved, yet so as through fire.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3AD5168F-8169-FE33-7065-2751C4D4B2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945" y="0"/>
            <a:ext cx="12191999" cy="6858000"/>
          </a:xfrm>
          <a:prstGeom prst="rect">
            <a:avLst/>
          </a:prstGeom>
        </p:spPr>
      </p:pic>
    </p:spTree>
    <p:extLst>
      <p:ext uri="{BB962C8B-B14F-4D97-AF65-F5344CB8AC3E}">
        <p14:creationId xmlns:p14="http://schemas.microsoft.com/office/powerpoint/2010/main" val="229449648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5A5100-F7D5-E469-C40B-201FB72FA8D5}"/>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9DADB66D-9633-F43F-9234-5500FDB17BC9}"/>
              </a:ext>
            </a:extLst>
          </p:cNvPr>
          <p:cNvSpPr txBox="1">
            <a:spLocks noChangeArrowheads="1"/>
          </p:cNvSpPr>
          <p:nvPr/>
        </p:nvSpPr>
        <p:spPr>
          <a:xfrm>
            <a:off x="0" y="0"/>
            <a:ext cx="12192000" cy="5486400"/>
          </a:xfrm>
          <a:prstGeom prst="rect">
            <a:avLst/>
          </a:prstGeom>
        </p:spPr>
        <p:txBody>
          <a:bodyPr/>
          <a:lstStyle/>
          <a:p>
            <a:pPr algn="ct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r>
              <a:rPr lang="en-US" sz="4000" b="1" u="sng" dirty="0"/>
              <a:t>Revelation 3:22 </a:t>
            </a:r>
            <a:endParaRPr lang="en-US" sz="4000" u="sng" dirty="0"/>
          </a:p>
          <a:p>
            <a:pPr algn="ctr"/>
            <a:r>
              <a:rPr lang="en-US" sz="4000" dirty="0"/>
              <a:t>"And he who has an ear, let him hear what the Spirit says to the churches."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p:txBody>
      </p:sp>
    </p:spTree>
    <p:extLst>
      <p:ext uri="{BB962C8B-B14F-4D97-AF65-F5344CB8AC3E}">
        <p14:creationId xmlns:p14="http://schemas.microsoft.com/office/powerpoint/2010/main" val="249267607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48FE50-3CA6-B562-6ABD-0FAE206BE5B8}"/>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9191A5AB-2957-1861-1EE4-5842F8AF669C}"/>
              </a:ext>
            </a:extLst>
          </p:cNvPr>
          <p:cNvSpPr txBox="1">
            <a:spLocks noChangeArrowheads="1"/>
          </p:cNvSpPr>
          <p:nvPr/>
        </p:nvSpPr>
        <p:spPr>
          <a:xfrm>
            <a:off x="0" y="0"/>
            <a:ext cx="12192000" cy="54864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r>
              <a:rPr kumimoji="0" lang="en-US" sz="4000" b="1" i="0" u="sng" strike="noStrike" kern="1200" cap="none" spc="0" normalizeH="0" baseline="0" noProof="0" dirty="0">
                <a:ln>
                  <a:noFill/>
                </a:ln>
                <a:solidFill>
                  <a:srgbClr val="FFFFFF"/>
                </a:solidFill>
                <a:effectLst/>
                <a:uLnTx/>
                <a:uFillTx/>
                <a:latin typeface="Verdana" pitchFamily="34" charset="0"/>
                <a:ea typeface="+mn-ea"/>
                <a:cs typeface="Arial" charset="0"/>
              </a:rPr>
              <a:t>Revelation 3:12 </a:t>
            </a: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"He who overcomes, I will make him a pillar in the temple of my God, and he shall go out no more. I will write on him the name of my God and the name of my city of my God, the new Jerusalem, which comes down out of heaven from my God. And I will write on him my new name.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15000"/>
              </a:lnSpc>
              <a:spcBef>
                <a:spcPct val="0"/>
              </a:spcBef>
              <a:spcAft>
                <a:spcPts val="100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34B5046A-346C-2200-7EAF-FED71D3FDF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05071279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D65E3C-5FC4-768F-9425-FCCAB72A971B}"/>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A4EBE8A5-3327-726E-77A2-3BFC75E8304B}"/>
              </a:ext>
            </a:extLst>
          </p:cNvPr>
          <p:cNvSpPr txBox="1">
            <a:spLocks noChangeArrowheads="1"/>
          </p:cNvSpPr>
          <p:nvPr/>
        </p:nvSpPr>
        <p:spPr>
          <a:xfrm>
            <a:off x="0" y="0"/>
            <a:ext cx="12192000" cy="5486400"/>
          </a:xfrm>
          <a:prstGeom prst="rect">
            <a:avLst/>
          </a:prstGeom>
        </p:spPr>
        <p:txBody>
          <a:bodyPr/>
          <a:lstStyle/>
          <a:p>
            <a:pPr marL="742950" indent="-742950" algn="ctr">
              <a:buAutoNum type="arabicPeriod"/>
            </a:pPr>
            <a:r>
              <a:rPr lang="en-US" sz="4000" dirty="0"/>
              <a:t>Compromise tolerated for growth, that's Thyatira. </a:t>
            </a:r>
          </a:p>
          <a:p>
            <a:pPr algn="ctr"/>
            <a:endParaRPr lang="en-US" sz="4000" dirty="0"/>
          </a:p>
          <a:p>
            <a:pPr algn="ctr"/>
            <a:r>
              <a:rPr lang="en-US" sz="4000" dirty="0"/>
              <a:t>2. Reputation mistaken for life, that's Sardis. </a:t>
            </a:r>
          </a:p>
          <a:p>
            <a:pPr algn="ctr"/>
            <a:endParaRPr lang="en-US" sz="4000" dirty="0"/>
          </a:p>
          <a:p>
            <a:pPr algn="ctr"/>
            <a:r>
              <a:rPr lang="en-US" sz="4000" dirty="0"/>
              <a:t>3. Small and faithful, that's Philadelphia. </a:t>
            </a:r>
          </a:p>
          <a:p>
            <a:pPr algn="ctr"/>
            <a:endParaRPr lang="en-US" sz="4000" dirty="0"/>
          </a:p>
          <a:p>
            <a:pPr algn="ctr"/>
            <a:r>
              <a:rPr lang="en-US" sz="4000" dirty="0"/>
              <a:t>4. Wealth mistaken for health, that's Laodicea. Which one are you?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itchFamily="34" charset="0"/>
                <a:ea typeface="+mn-ea"/>
                <a:cs typeface="Arial" charset="0"/>
              </a:rPr>
              <a:t> </a:t>
            </a: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a:p>
            <a:pPr marL="0" marR="0" lvl="0" indent="0" algn="ctr" defTabSz="914400" rtl="0" eaLnBrk="1" fontAlgn="base" latinLnBrk="0" hangingPunct="1">
              <a:lnSpc>
                <a:spcPct val="115000"/>
              </a:lnSpc>
              <a:spcBef>
                <a:spcPct val="0"/>
              </a:spcBef>
              <a:spcAft>
                <a:spcPts val="100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1519324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152400" y="0"/>
            <a:ext cx="11887200" cy="5029200"/>
          </a:xfrm>
          <a:prstGeom prst="rect">
            <a:avLst/>
          </a:prstGeom>
        </p:spPr>
        <p:txBody>
          <a:bodyPr/>
          <a:lstStyle/>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1" i="0" u="sng"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1 Thessalonians 4:13-18</a:t>
            </a:r>
            <a:endParaRPr kumimoji="0" lang="en-US" sz="4000" b="0" i="0" u="sng"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13 But I do not want you to be ignorant, brethren, concerning those who have fallen asleep, lest you sorrow as others who have no hope. 14 For if we believe that Jesus died and rose again, even so God will bring with Him those who sleep in Jesus.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152400" y="0"/>
            <a:ext cx="11887200" cy="5029200"/>
          </a:xfrm>
          <a:prstGeom prst="rect">
            <a:avLst/>
          </a:prstGeom>
        </p:spPr>
        <p:txBody>
          <a:bodyPr/>
          <a:lstStyle/>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15 For this we say to you by the word of the Lord, that we who are alive and remain until the coming of the Lord will by no means precede those who are asleep. 16 For the Lord Himself will descend from heaven with a shout, with the voice of an archangel, and with the trumpet of God. And the dead in Christ will rise first.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a:xfrm>
            <a:off x="76200" y="0"/>
            <a:ext cx="11887200" cy="6019800"/>
          </a:xfrm>
          <a:prstGeom prst="rect">
            <a:avLst/>
          </a:prstGeom>
        </p:spPr>
        <p:txBody>
          <a:bodyPr/>
          <a:lstStyle/>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17 Then we who are alive and remain shall be caught up together with them in the clouds to meet the Lord in the air. And thus we shall always be with the Lord. 18 Therefore comfort one another with these words.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ro" panose="020B060403050404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1683963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3"/>
          <p:cNvSpPr txBox="1">
            <a:spLocks noChangeArrowheads="1"/>
          </p:cNvSpPr>
          <p:nvPr/>
        </p:nvSpPr>
        <p:spPr>
          <a:xfrm>
            <a:off x="76200" y="-53266"/>
            <a:ext cx="11963400" cy="6073066"/>
          </a:xfrm>
          <a:prstGeom prst="rect">
            <a:avLst/>
          </a:prstGeom>
        </p:spPr>
        <p:txBody>
          <a:bodyPr/>
          <a:lstStyle/>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3800" b="1" i="0" u="sng"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1 Corinthians 15:50-54</a:t>
            </a:r>
            <a:endParaRPr kumimoji="0" lang="en-US" sz="3800" b="0" i="0" u="sng"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50 Now this I say, brethren, that flesh and blood cannot inherit the kingdom of God; nor does corruption inherit incorruption. 51 Behold, I tell you a mystery: We shall not all sleep, but we shall all be changed-- 52 in a moment, in the twinkling of an eye, at the last trumpet. For the trumpet will sound, and the dead will be raised incorruptible, and we shall be changed. </a:t>
            </a:r>
            <a:endParaRPr kumimoji="0" lang="en-US" sz="38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endParaRPr kumimoji="0" lang="en-US" sz="3800" b="0" i="0" u="none" strike="noStrike" kern="1200" cap="none" spc="0" normalizeH="0" baseline="0" noProof="0" dirty="0">
              <a:ln>
                <a:noFill/>
              </a:ln>
              <a:solidFill>
                <a:srgbClr val="FFFFFF"/>
              </a:solidFill>
              <a:effectLst/>
              <a:uLnTx/>
              <a:uFillTx/>
              <a:latin typeface="Verdana Pro" panose="020B060403050404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1938695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76200" y="0"/>
            <a:ext cx="12039600" cy="5029200"/>
          </a:xfrm>
          <a:prstGeom prst="rect">
            <a:avLst/>
          </a:prstGeom>
        </p:spPr>
        <p:txBody>
          <a:bodyPr/>
          <a:lstStyle/>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53 For this corruptible must put on incorruption, and this mortal must put on immortality. 54 So when this corruptible has put on incorruption, and this mortal has put on immortality, then shall be brought to pass the saying that is written: "Death is swallowed up in victory."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base" latinLnBrk="0" hangingPunct="1">
              <a:lnSpc>
                <a:spcPct val="115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Verdana" panose="020B0604030504040204" pitchFamily="34" charset="0"/>
                <a:ea typeface="Calibri" panose="020F0502020204030204" pitchFamily="34" charset="0"/>
                <a:cs typeface="Times New Roman" panose="02020603050405020304" pitchFamily="18" charset="0"/>
              </a:rPr>
              <a:t> </a:t>
            </a:r>
            <a:endParaRPr kumimoji="0" lang="en-US" sz="40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922231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00200" y="41018"/>
            <a:ext cx="8915400" cy="9279463"/>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700" b="0" i="0" u="none" strike="noStrike" kern="1200" cap="none" spc="0" normalizeH="0" baseline="0" noProof="0" dirty="0">
                <a:ln>
                  <a:noFill/>
                </a:ln>
                <a:solidFill>
                  <a:srgbClr val="FFFFFF"/>
                </a:solidFill>
                <a:effectLst/>
                <a:uLnTx/>
                <a:uFillTx/>
                <a:latin typeface="Arial"/>
                <a:ea typeface="+mn-ea"/>
                <a:cs typeface="Arial"/>
              </a:rPr>
              <a:t>  </a:t>
            </a:r>
            <a:r>
              <a:rPr kumimoji="0" lang="en-US" sz="4000" b="0" i="0" u="none" strike="noStrike" kern="1200" cap="none" spc="0" normalizeH="0" baseline="0" noProof="0" dirty="0">
                <a:ln>
                  <a:noFill/>
                </a:ln>
                <a:solidFill>
                  <a:srgbClr val="FFFFFF"/>
                </a:solidFill>
                <a:effectLst/>
                <a:uLnTx/>
                <a:uFillTx/>
                <a:latin typeface="Arial"/>
                <a:ea typeface="+mn-ea"/>
                <a:cs typeface="Arial"/>
              </a:rPr>
              <a:t>20 Again, when a righteous man turns from his righteousness and commits iniquity, and I lay a stumbling block before him, he shall die; because you did not give him warning, he shall die in his sin, and his righteousness which he has done shall not be remembered; but his blood I will require at your hand.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Arial"/>
              <a:ea typeface="+mn-ea"/>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Arial"/>
              <a:ea typeface="+mn-ea"/>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Arial"/>
              <a:ea typeface="+mn-ea"/>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Arial"/>
              <a:ea typeface="+mn-ea"/>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Arial"/>
              <a:ea typeface="+mn-ea"/>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700" b="0" i="0" u="none" strike="noStrike" kern="1200" cap="none" spc="0" normalizeH="0" baseline="0" noProof="0" dirty="0">
                <a:ln>
                  <a:noFill/>
                </a:ln>
                <a:solidFill>
                  <a:srgbClr val="FFFFFF"/>
                </a:solidFill>
                <a:effectLst/>
                <a:uLnTx/>
                <a:uFillTx/>
                <a:latin typeface="Arial"/>
                <a:ea typeface="+mn-ea"/>
                <a:cs typeface="Arial"/>
              </a:rPr>
              <a:t> </a:t>
            </a:r>
          </a:p>
        </p:txBody>
      </p:sp>
      <p:pic>
        <p:nvPicPr>
          <p:cNvPr id="3" name="Final Act Productions - Are You Ready">
            <a:hlinkClick r:id="" action="ppaction://media"/>
            <a:extLst>
              <a:ext uri="{FF2B5EF4-FFF2-40B4-BE49-F238E27FC236}">
                <a16:creationId xmlns:a16="http://schemas.microsoft.com/office/drawing/2014/main" id="{EE06DFC9-43CC-4E46-92C3-DD5C4403564D}"/>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2233113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 presetClass="mediacall" presetSubtype="0" fill="hold" nodeType="afterEffect">
                                  <p:stCondLst>
                                    <p:cond delay="0"/>
                                  </p:stCondLst>
                                  <p:childTnLst>
                                    <p:cmd type="call" cmd="playFrom(0.0)">
                                      <p:cBhvr>
                                        <p:cTn id="12" dur="6318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3"/>
                </p:tgtEl>
              </p:cMediaNode>
            </p:video>
            <p:seq concurrent="1" nextAc="seek">
              <p:cTn id="14" restart="whenNotActive" fill="hold" evtFilter="cancelBubble" nodeType="interactiveSeq">
                <p:stCondLst>
                  <p:cond evt="onClick" delay="0">
                    <p:tgtEl>
                      <p:spTgt spid="3"/>
                    </p:tgtEl>
                  </p:cond>
                </p:stCondLst>
                <p:endSync evt="end" delay="0">
                  <p:rtn val="all"/>
                </p:endSync>
                <p:childTnLst>
                  <p:par>
                    <p:cTn id="15" fill="hold">
                      <p:stCondLst>
                        <p:cond delay="0"/>
                      </p:stCondLst>
                      <p:childTnLst>
                        <p:par>
                          <p:cTn id="16" fill="hold">
                            <p:stCondLst>
                              <p:cond delay="0"/>
                            </p:stCondLst>
                            <p:childTnLst>
                              <p:par>
                                <p:cTn id="17" presetID="2" presetClass="mediacall" presetSubtype="0" fill="hold" nodeType="afterEffect">
                                  <p:stCondLst>
                                    <p:cond delay="0"/>
                                  </p:stCondLst>
                                  <p:childTnLst>
                                    <p:cmd type="call" cmd="togglePause">
                                      <p:cBhvr>
                                        <p:cTn id="18" dur="1" fill="hold"/>
                                        <p:tgtEl>
                                          <p:spTgt spid="3"/>
                                        </p:tgtEl>
                                      </p:cBhvr>
                                    </p:cmd>
                                  </p:childTnLst>
                                </p:cTn>
                              </p:par>
                            </p:childTnLst>
                          </p:cTn>
                        </p:par>
                      </p:childTnLst>
                    </p:cTn>
                  </p:par>
                </p:childTnLst>
              </p:cTn>
              <p:nextCondLst>
                <p:cond evt="onClick" delay="0">
                  <p:tgtEl>
                    <p:spTgt spid="3"/>
                  </p:tgtEl>
                </p:cond>
              </p:nextCondLst>
            </p:seq>
          </p:childTnLst>
        </p:cTn>
      </p:par>
    </p:tnLst>
    <p:bldLst>
      <p:bldP spid="2" grpId="0"/>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76200" y="228600"/>
            <a:ext cx="11963400" cy="50292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sng" strike="noStrike" kern="1200" cap="none" spc="0" normalizeH="0" baseline="0" noProof="0" dirty="0">
                <a:ln>
                  <a:noFill/>
                </a:ln>
                <a:solidFill>
                  <a:srgbClr val="FFFFFF"/>
                </a:solidFill>
                <a:effectLst/>
                <a:uLnTx/>
                <a:uFillTx/>
                <a:latin typeface="Verdana" pitchFamily="34" charset="0"/>
                <a:ea typeface="+mn-ea"/>
                <a:cs typeface="Arial" charset="0"/>
              </a:rPr>
              <a:t>Acts 2:38-39</a:t>
            </a:r>
            <a:endParaRPr kumimoji="0" lang="en-US" sz="4000" b="0" i="0" u="sng" strike="noStrike" kern="1200" cap="none" spc="0" normalizeH="0" baseline="0" noProof="0" dirty="0">
              <a:ln>
                <a:noFill/>
              </a:ln>
              <a:solidFill>
                <a:srgbClr val="FFFFFF"/>
              </a:solidFill>
              <a:effectLst/>
              <a:uLnTx/>
              <a:uFillTx/>
              <a:latin typeface="Verdana" pitchFamily="34" charset="0"/>
              <a:ea typeface="+mn-ea"/>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38 Then Peter said to them, "Repent, and let every one of you be baptized in the name of Jesus Christ for the remission of sins; and you shall receive the gift of the Holy Spirit. 39 For the promise is to you and to your children, and to all who are afar off, as many as the Lord our God will call."</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rPr>
              <a:t> </a:t>
            </a:r>
          </a:p>
        </p:txBody>
      </p:sp>
    </p:spTree>
    <p:extLst>
      <p:ext uri="{BB962C8B-B14F-4D97-AF65-F5344CB8AC3E}">
        <p14:creationId xmlns:p14="http://schemas.microsoft.com/office/powerpoint/2010/main" val="34533488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3"/>
          <p:cNvSpPr txBox="1">
            <a:spLocks noChangeArrowheads="1"/>
          </p:cNvSpPr>
          <p:nvPr/>
        </p:nvSpPr>
        <p:spPr>
          <a:xfrm>
            <a:off x="0" y="0"/>
            <a:ext cx="12192000" cy="6858000"/>
          </a:xfrm>
          <a:prstGeom prst="rect">
            <a:avLst/>
          </a:prstGeom>
        </p:spPr>
        <p:txBody>
          <a:bodyPr/>
          <a:lstStyle/>
          <a:p>
            <a:pPr marL="0" marR="0" algn="ctr">
              <a:spcBef>
                <a:spcPts val="0"/>
              </a:spcBef>
              <a:spcAft>
                <a:spcPts val="0"/>
              </a:spcAft>
            </a:pPr>
            <a:r>
              <a:rPr lang="en-US" sz="4000" b="1" dirty="0">
                <a:effectLst/>
                <a:latin typeface="Tahoma" panose="020B0604030504040204" pitchFamily="34" charset="0"/>
                <a:ea typeface="Times New Roman" panose="02020603050405020304" pitchFamily="18" charset="0"/>
              </a:rPr>
              <a:t>Donate with our QR code app to </a:t>
            </a:r>
          </a:p>
          <a:p>
            <a:pPr marL="0" marR="0" algn="ctr">
              <a:spcBef>
                <a:spcPts val="0"/>
              </a:spcBef>
              <a:spcAft>
                <a:spcPts val="0"/>
              </a:spcAft>
            </a:pPr>
            <a:r>
              <a:rPr lang="en-US" sz="4000" b="1" dirty="0">
                <a:effectLst/>
                <a:latin typeface="Tahoma" panose="020B0604030504040204" pitchFamily="34" charset="0"/>
                <a:ea typeface="Times New Roman" panose="02020603050405020304" pitchFamily="18" charset="0"/>
              </a:rPr>
              <a:t>Amazing Grace Christian Fellowship</a:t>
            </a:r>
          </a:p>
          <a:p>
            <a:pPr marL="0" marR="0" algn="ctr">
              <a:spcBef>
                <a:spcPts val="0"/>
              </a:spcBef>
              <a:spcAft>
                <a:spcPts val="0"/>
              </a:spcAft>
            </a:pPr>
            <a:endParaRPr lang="en-US" sz="4000" b="1" dirty="0">
              <a:latin typeface="Tahoma" panose="020B0604030504040204" pitchFamily="34" charset="0"/>
              <a:ea typeface="Times New Roman" panose="02020603050405020304" pitchFamily="18" charset="0"/>
            </a:endParaRPr>
          </a:p>
          <a:p>
            <a:pPr marL="0" marR="0" algn="ctr">
              <a:spcBef>
                <a:spcPts val="0"/>
              </a:spcBef>
              <a:spcAft>
                <a:spcPts val="0"/>
              </a:spcAft>
            </a:pPr>
            <a:endParaRPr lang="en-US" sz="4000" b="1" dirty="0">
              <a:effectLst/>
              <a:latin typeface="Tahoma" panose="020B0604030504040204" pitchFamily="34" charset="0"/>
              <a:ea typeface="Times New Roman" panose="02020603050405020304" pitchFamily="18" charset="0"/>
            </a:endParaRPr>
          </a:p>
          <a:p>
            <a:pPr marL="0" marR="0" algn="ctr">
              <a:spcBef>
                <a:spcPts val="0"/>
              </a:spcBef>
              <a:spcAft>
                <a:spcPts val="0"/>
              </a:spcAft>
            </a:pPr>
            <a:endParaRPr lang="en-US" sz="4000" b="1" dirty="0">
              <a:latin typeface="Tahoma" panose="020B0604030504040204" pitchFamily="34" charset="0"/>
              <a:ea typeface="Times New Roman" panose="02020603050405020304" pitchFamily="18" charset="0"/>
            </a:endParaRPr>
          </a:p>
          <a:p>
            <a:pPr marL="0" marR="0" algn="ctr">
              <a:spcBef>
                <a:spcPts val="0"/>
              </a:spcBef>
              <a:spcAft>
                <a:spcPts val="0"/>
              </a:spcAft>
            </a:pPr>
            <a:endParaRPr lang="en-US" sz="4000" b="1" dirty="0">
              <a:effectLst/>
              <a:latin typeface="Tahoma" panose="020B0604030504040204" pitchFamily="34" charset="0"/>
              <a:ea typeface="Times New Roman" panose="02020603050405020304" pitchFamily="18" charset="0"/>
            </a:endParaRPr>
          </a:p>
          <a:p>
            <a:pPr marL="0" marR="0" algn="ctr">
              <a:spcBef>
                <a:spcPts val="0"/>
              </a:spcBef>
              <a:spcAft>
                <a:spcPts val="0"/>
              </a:spcAft>
            </a:pPr>
            <a:endParaRPr lang="en-US" sz="4000" b="1" dirty="0">
              <a:latin typeface="Tahoma" panose="020B0604030504040204" pitchFamily="34" charset="0"/>
              <a:ea typeface="Times New Roman" panose="02020603050405020304" pitchFamily="18" charset="0"/>
            </a:endParaRPr>
          </a:p>
          <a:p>
            <a:pPr marL="0" marR="0" algn="ctr">
              <a:spcBef>
                <a:spcPts val="0"/>
              </a:spcBef>
              <a:spcAft>
                <a:spcPts val="0"/>
              </a:spcAft>
            </a:pPr>
            <a:endParaRPr lang="en-US" sz="4000" b="1" dirty="0">
              <a:effectLst/>
              <a:latin typeface="Tahoma" panose="020B0604030504040204" pitchFamily="34" charset="0"/>
              <a:ea typeface="Times New Roman" panose="02020603050405020304" pitchFamily="18" charset="0"/>
            </a:endParaRPr>
          </a:p>
          <a:p>
            <a:pPr marL="0" marR="0" algn="ctr">
              <a:spcBef>
                <a:spcPts val="0"/>
              </a:spcBef>
              <a:spcAft>
                <a:spcPts val="0"/>
              </a:spcAft>
            </a:pPr>
            <a:endParaRPr lang="en-US" sz="4000" b="1" dirty="0">
              <a:effectLst/>
              <a:latin typeface="Tahoma" panose="020B0604030504040204" pitchFamily="34" charset="0"/>
              <a:ea typeface="Times New Roman" panose="02020603050405020304" pitchFamily="18" charset="0"/>
            </a:endParaRPr>
          </a:p>
          <a:p>
            <a:pPr marL="0" marR="0" algn="ctr">
              <a:spcBef>
                <a:spcPts val="0"/>
              </a:spcBef>
              <a:spcAft>
                <a:spcPts val="0"/>
              </a:spcAft>
            </a:pPr>
            <a:endParaRPr lang="en-US" sz="4000" dirty="0">
              <a:effectLst/>
              <a:latin typeface="Times New Roman" panose="02020603050405020304" pitchFamily="18" charset="0"/>
              <a:ea typeface="Times New Roman" panose="02020603050405020304" pitchFamily="18" charset="0"/>
            </a:endParaRPr>
          </a:p>
          <a:p>
            <a:pPr marL="0" marR="0" algn="ctr">
              <a:spcBef>
                <a:spcPts val="0"/>
              </a:spcBef>
              <a:spcAft>
                <a:spcPts val="0"/>
              </a:spcAft>
            </a:pPr>
            <a:r>
              <a:rPr lang="en-US" sz="4000" b="1" dirty="0">
                <a:effectLst/>
                <a:latin typeface="Tahoma" panose="020B0604030504040204" pitchFamily="34" charset="0"/>
                <a:ea typeface="Times New Roman" panose="02020603050405020304" pitchFamily="18" charset="0"/>
              </a:rPr>
              <a:t>Donations are Deeply Appreciated!</a:t>
            </a:r>
            <a:endParaRPr lang="en-US" sz="4000" dirty="0">
              <a:effectLst/>
              <a:latin typeface="Times New Roman" panose="02020603050405020304" pitchFamily="18" charset="0"/>
              <a:ea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Verdana" pitchFamily="34" charset="0"/>
              <a:ea typeface="+mn-ea"/>
              <a:cs typeface="Arial" charset="0"/>
            </a:endParaRPr>
          </a:p>
        </p:txBody>
      </p:sp>
      <p:pic>
        <p:nvPicPr>
          <p:cNvPr id="4" name="Picture 3" descr="A qr code on a white background&#10;&#10;Description automatically generated">
            <a:extLst>
              <a:ext uri="{FF2B5EF4-FFF2-40B4-BE49-F238E27FC236}">
                <a16:creationId xmlns:a16="http://schemas.microsoft.com/office/drawing/2014/main" id="{4668F80F-2803-2D6E-2484-CCDFBC08B9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38600" y="1600200"/>
            <a:ext cx="4114800" cy="4114800"/>
          </a:xfrm>
          <a:prstGeom prst="rect">
            <a:avLst/>
          </a:prstGeom>
        </p:spPr>
      </p:pic>
    </p:spTree>
    <p:extLst>
      <p:ext uri="{BB962C8B-B14F-4D97-AF65-F5344CB8AC3E}">
        <p14:creationId xmlns:p14="http://schemas.microsoft.com/office/powerpoint/2010/main" val="417816323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4" name="Picture 3" descr="AGCF highest resolution.jpg"/>
          <p:cNvPicPr>
            <a:picLocks noChangeAspect="1"/>
          </p:cNvPicPr>
          <p:nvPr/>
        </p:nvPicPr>
        <p:blipFill>
          <a:blip r:embed="rId2" cstate="print"/>
          <a:stretch>
            <a:fillRect/>
          </a:stretch>
        </p:blipFill>
        <p:spPr>
          <a:xfrm>
            <a:off x="2133600" y="2"/>
            <a:ext cx="7772400" cy="6121625"/>
          </a:xfrm>
          <a:prstGeom prst="rect">
            <a:avLst/>
          </a:prstGeom>
        </p:spPr>
      </p:pic>
    </p:spTree>
    <p:extLst>
      <p:ext uri="{BB962C8B-B14F-4D97-AF65-F5344CB8AC3E}">
        <p14:creationId xmlns:p14="http://schemas.microsoft.com/office/powerpoint/2010/main" val="1242039270"/>
      </p:ext>
    </p:extLst>
  </p:cSld>
  <p:clrMapOvr>
    <a:masterClrMapping/>
  </p:clrMapOvr>
</p:sld>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Mountain Top">
  <a:themeElements>
    <a:clrScheme name="1_Mountain Top 5">
      <a:dk1>
        <a:srgbClr val="463416"/>
      </a:dk1>
      <a:lt1>
        <a:srgbClr val="FFFFFF"/>
      </a:lt1>
      <a:dk2>
        <a:srgbClr val="003399"/>
      </a:dk2>
      <a:lt2>
        <a:srgbClr val="E3E3FF"/>
      </a:lt2>
      <a:accent1>
        <a:srgbClr val="3399FF"/>
      </a:accent1>
      <a:accent2>
        <a:srgbClr val="33CCCC"/>
      </a:accent2>
      <a:accent3>
        <a:srgbClr val="AAADCA"/>
      </a:accent3>
      <a:accent4>
        <a:srgbClr val="DADADA"/>
      </a:accent4>
      <a:accent5>
        <a:srgbClr val="ADCAFF"/>
      </a:accent5>
      <a:accent6>
        <a:srgbClr val="2DB9B9"/>
      </a:accent6>
      <a:hlink>
        <a:srgbClr val="00FFCC"/>
      </a:hlink>
      <a:folHlink>
        <a:srgbClr val="808000"/>
      </a:folHlink>
    </a:clrScheme>
    <a:fontScheme name="1_Mountain Top">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Mountain Top 1">
        <a:dk1>
          <a:srgbClr val="4C3A1C"/>
        </a:dk1>
        <a:lt1>
          <a:srgbClr val="FFFFFF"/>
        </a:lt1>
        <a:dk2>
          <a:srgbClr val="993300"/>
        </a:dk2>
        <a:lt2>
          <a:srgbClr val="CCAA00"/>
        </a:lt2>
        <a:accent1>
          <a:srgbClr val="FF3300"/>
        </a:accent1>
        <a:accent2>
          <a:srgbClr val="9E6600"/>
        </a:accent2>
        <a:accent3>
          <a:srgbClr val="CAADAA"/>
        </a:accent3>
        <a:accent4>
          <a:srgbClr val="DADADA"/>
        </a:accent4>
        <a:accent5>
          <a:srgbClr val="FFADAA"/>
        </a:accent5>
        <a:accent6>
          <a:srgbClr val="8F5C00"/>
        </a:accent6>
        <a:hlink>
          <a:srgbClr val="FFCC00"/>
        </a:hlink>
        <a:folHlink>
          <a:srgbClr val="F7DC97"/>
        </a:folHlink>
      </a:clrScheme>
      <a:clrMap bg1="dk2" tx1="lt1" bg2="dk1" tx2="lt2" accent1="accent1" accent2="accent2" accent3="accent3" accent4="accent4" accent5="accent5" accent6="accent6" hlink="hlink" folHlink="folHlink"/>
    </a:extraClrScheme>
    <a:extraClrScheme>
      <a:clrScheme name="1_Mountain Top 2">
        <a:dk1>
          <a:srgbClr val="3D0058"/>
        </a:dk1>
        <a:lt1>
          <a:srgbClr val="FFFFFF"/>
        </a:lt1>
        <a:dk2>
          <a:srgbClr val="9188B0"/>
        </a:dk2>
        <a:lt2>
          <a:srgbClr val="DDE0DC"/>
        </a:lt2>
        <a:accent1>
          <a:srgbClr val="FFCC00"/>
        </a:accent1>
        <a:accent2>
          <a:srgbClr val="4C3D78"/>
        </a:accent2>
        <a:accent3>
          <a:srgbClr val="C7C3D4"/>
        </a:accent3>
        <a:accent4>
          <a:srgbClr val="DADADA"/>
        </a:accent4>
        <a:accent5>
          <a:srgbClr val="FFE2AA"/>
        </a:accent5>
        <a:accent6>
          <a:srgbClr val="44366C"/>
        </a:accent6>
        <a:hlink>
          <a:srgbClr val="743D78"/>
        </a:hlink>
        <a:folHlink>
          <a:srgbClr val="CC9900"/>
        </a:folHlink>
      </a:clrScheme>
      <a:clrMap bg1="dk2" tx1="lt1" bg2="dk1" tx2="lt2" accent1="accent1" accent2="accent2" accent3="accent3" accent4="accent4" accent5="accent5" accent6="accent6" hlink="hlink" folHlink="folHlink"/>
    </a:extraClrScheme>
    <a:extraClrScheme>
      <a:clrScheme name="1_Mountain Top 3">
        <a:dk1>
          <a:srgbClr val="10104C"/>
        </a:dk1>
        <a:lt1>
          <a:srgbClr val="FFFFFF"/>
        </a:lt1>
        <a:dk2>
          <a:srgbClr val="003366"/>
        </a:dk2>
        <a:lt2>
          <a:srgbClr val="C6CCD4"/>
        </a:lt2>
        <a:accent1>
          <a:srgbClr val="33CCFF"/>
        </a:accent1>
        <a:accent2>
          <a:srgbClr val="5B5B8D"/>
        </a:accent2>
        <a:accent3>
          <a:srgbClr val="AAADB8"/>
        </a:accent3>
        <a:accent4>
          <a:srgbClr val="DADADA"/>
        </a:accent4>
        <a:accent5>
          <a:srgbClr val="ADE2FF"/>
        </a:accent5>
        <a:accent6>
          <a:srgbClr val="52527F"/>
        </a:accent6>
        <a:hlink>
          <a:srgbClr val="4529AB"/>
        </a:hlink>
        <a:folHlink>
          <a:srgbClr val="00CC99"/>
        </a:folHlink>
      </a:clrScheme>
      <a:clrMap bg1="dk2" tx1="lt1" bg2="dk1" tx2="lt2" accent1="accent1" accent2="accent2" accent3="accent3" accent4="accent4" accent5="accent5" accent6="accent6" hlink="hlink" folHlink="folHlink"/>
    </a:extraClrScheme>
    <a:extraClrScheme>
      <a:clrScheme name="1_Mountain Top 4">
        <a:dk1>
          <a:srgbClr val="B0C8CA"/>
        </a:dk1>
        <a:lt1>
          <a:srgbClr val="FFFFFF"/>
        </a:lt1>
        <a:dk2>
          <a:srgbClr val="000099"/>
        </a:dk2>
        <a:lt2>
          <a:srgbClr val="FFFFFF"/>
        </a:lt2>
        <a:accent1>
          <a:srgbClr val="89C4FF"/>
        </a:accent1>
        <a:accent2>
          <a:srgbClr val="00008C"/>
        </a:accent2>
        <a:accent3>
          <a:srgbClr val="AAAACA"/>
        </a:accent3>
        <a:accent4>
          <a:srgbClr val="DADADA"/>
        </a:accent4>
        <a:accent5>
          <a:srgbClr val="C4DEFF"/>
        </a:accent5>
        <a:accent6>
          <a:srgbClr val="00007E"/>
        </a:accent6>
        <a:hlink>
          <a:srgbClr val="6666FF"/>
        </a:hlink>
        <a:folHlink>
          <a:srgbClr val="C0C0C0"/>
        </a:folHlink>
      </a:clrScheme>
      <a:clrMap bg1="dk2" tx1="lt1" bg2="dk1" tx2="lt2" accent1="accent1" accent2="accent2" accent3="accent3" accent4="accent4" accent5="accent5" accent6="accent6" hlink="hlink" folHlink="folHlink"/>
    </a:extraClrScheme>
    <a:extraClrScheme>
      <a:clrScheme name="1_Mountain Top 5">
        <a:dk1>
          <a:srgbClr val="463416"/>
        </a:dk1>
        <a:lt1>
          <a:srgbClr val="FFFFFF"/>
        </a:lt1>
        <a:dk2>
          <a:srgbClr val="003399"/>
        </a:dk2>
        <a:lt2>
          <a:srgbClr val="E3E3FF"/>
        </a:lt2>
        <a:accent1>
          <a:srgbClr val="3399FF"/>
        </a:accent1>
        <a:accent2>
          <a:srgbClr val="33CCCC"/>
        </a:accent2>
        <a:accent3>
          <a:srgbClr val="AAADCA"/>
        </a:accent3>
        <a:accent4>
          <a:srgbClr val="DADADA"/>
        </a:accent4>
        <a:accent5>
          <a:srgbClr val="ADCAFF"/>
        </a:accent5>
        <a:accent6>
          <a:srgbClr val="2DB9B9"/>
        </a:accent6>
        <a:hlink>
          <a:srgbClr val="00FFCC"/>
        </a:hlink>
        <a:folHlink>
          <a:srgbClr val="808000"/>
        </a:folHlink>
      </a:clrScheme>
      <a:clrMap bg1="dk2" tx1="lt1" bg2="dk1" tx2="lt2" accent1="accent1" accent2="accent2" accent3="accent3" accent4="accent4" accent5="accent5" accent6="accent6" hlink="hlink" folHlink="folHlink"/>
    </a:extraClrScheme>
    <a:extraClrScheme>
      <a:clrScheme name="1_Mountain Top 6">
        <a:dk1>
          <a:srgbClr val="809296"/>
        </a:dk1>
        <a:lt1>
          <a:srgbClr val="FFFFFF"/>
        </a:lt1>
        <a:dk2>
          <a:srgbClr val="6699FF"/>
        </a:dk2>
        <a:lt2>
          <a:srgbClr val="B3EDFF"/>
        </a:lt2>
        <a:accent1>
          <a:srgbClr val="FF9933"/>
        </a:accent1>
        <a:accent2>
          <a:srgbClr val="FFAA99"/>
        </a:accent2>
        <a:accent3>
          <a:srgbClr val="B8CAFF"/>
        </a:accent3>
        <a:accent4>
          <a:srgbClr val="DADADA"/>
        </a:accent4>
        <a:accent5>
          <a:srgbClr val="FFCAAD"/>
        </a:accent5>
        <a:accent6>
          <a:srgbClr val="E79A8A"/>
        </a:accent6>
        <a:hlink>
          <a:srgbClr val="FFCFAB"/>
        </a:hlink>
        <a:folHlink>
          <a:srgbClr val="CC9900"/>
        </a:folHlink>
      </a:clrScheme>
      <a:clrMap bg1="dk2" tx1="lt1" bg2="dk1" tx2="lt2" accent1="accent1" accent2="accent2" accent3="accent3" accent4="accent4" accent5="accent5" accent6="accent6" hlink="hlink" folHlink="folHlink"/>
    </a:extraClrScheme>
    <a:extraClrScheme>
      <a:clrScheme name="1_Mountain Top 7">
        <a:dk1>
          <a:srgbClr val="006666"/>
        </a:dk1>
        <a:lt1>
          <a:srgbClr val="FFFFFF"/>
        </a:lt1>
        <a:dk2>
          <a:srgbClr val="85D1E3"/>
        </a:dk2>
        <a:lt2>
          <a:srgbClr val="CCFFFF"/>
        </a:lt2>
        <a:accent1>
          <a:srgbClr val="FFCC00"/>
        </a:accent1>
        <a:accent2>
          <a:srgbClr val="00CC99"/>
        </a:accent2>
        <a:accent3>
          <a:srgbClr val="C2E5EF"/>
        </a:accent3>
        <a:accent4>
          <a:srgbClr val="DADADA"/>
        </a:accent4>
        <a:accent5>
          <a:srgbClr val="FFE2AA"/>
        </a:accent5>
        <a:accent6>
          <a:srgbClr val="00B98A"/>
        </a:accent6>
        <a:hlink>
          <a:srgbClr val="0099FF"/>
        </a:hlink>
        <a:folHlink>
          <a:srgbClr val="6600CC"/>
        </a:folHlink>
      </a:clrScheme>
      <a:clrMap bg1="dk2" tx1="lt1" bg2="dk1" tx2="lt2" accent1="accent1" accent2="accent2" accent3="accent3" accent4="accent4" accent5="accent5" accent6="accent6" hlink="hlink" folHlink="folHlink"/>
    </a:extraClrScheme>
    <a:extraClrScheme>
      <a:clrScheme name="1_Mountain Top 8">
        <a:dk1>
          <a:srgbClr val="404B3D"/>
        </a:dk1>
        <a:lt1>
          <a:srgbClr val="FFFFFF"/>
        </a:lt1>
        <a:dk2>
          <a:srgbClr val="A7A491"/>
        </a:dk2>
        <a:lt2>
          <a:srgbClr val="CCD0CA"/>
        </a:lt2>
        <a:accent1>
          <a:srgbClr val="33CCCC"/>
        </a:accent1>
        <a:accent2>
          <a:srgbClr val="004E4C"/>
        </a:accent2>
        <a:accent3>
          <a:srgbClr val="D0CFC7"/>
        </a:accent3>
        <a:accent4>
          <a:srgbClr val="DADADA"/>
        </a:accent4>
        <a:accent5>
          <a:srgbClr val="ADE2E2"/>
        </a:accent5>
        <a:accent6>
          <a:srgbClr val="004644"/>
        </a:accent6>
        <a:hlink>
          <a:srgbClr val="477781"/>
        </a:hlink>
        <a:folHlink>
          <a:srgbClr val="85CC74"/>
        </a:folHlink>
      </a:clrScheme>
      <a:clrMap bg1="dk2" tx1="lt1" bg2="dk1" tx2="lt2" accent1="accent1" accent2="accent2" accent3="accent3" accent4="accent4" accent5="accent5" accent6="accent6" hlink="hlink" folHlink="folHlink"/>
    </a:extraClrScheme>
    <a:extraClrScheme>
      <a:clrScheme name="1_Mountain Top 9">
        <a:dk1>
          <a:srgbClr val="000000"/>
        </a:dk1>
        <a:lt1>
          <a:srgbClr val="FFFFFF"/>
        </a:lt1>
        <a:dk2>
          <a:srgbClr val="FFFFAF"/>
        </a:dk2>
        <a:lt2>
          <a:srgbClr val="676597"/>
        </a:lt2>
        <a:accent1>
          <a:srgbClr val="66CCFF"/>
        </a:accent1>
        <a:accent2>
          <a:srgbClr val="CCECFF"/>
        </a:accent2>
        <a:accent3>
          <a:srgbClr val="FFFFFF"/>
        </a:accent3>
        <a:accent4>
          <a:srgbClr val="000000"/>
        </a:accent4>
        <a:accent5>
          <a:srgbClr val="B8E2FF"/>
        </a:accent5>
        <a:accent6>
          <a:srgbClr val="B9D6E7"/>
        </a:accent6>
        <a:hlink>
          <a:srgbClr val="6600CC"/>
        </a:hlink>
        <a:folHlink>
          <a:srgbClr val="008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Mountain Top">
  <a:themeElements>
    <a:clrScheme name="1_Mountain Top 5">
      <a:dk1>
        <a:srgbClr val="463416"/>
      </a:dk1>
      <a:lt1>
        <a:srgbClr val="FFFFFF"/>
      </a:lt1>
      <a:dk2>
        <a:srgbClr val="003399"/>
      </a:dk2>
      <a:lt2>
        <a:srgbClr val="E3E3FF"/>
      </a:lt2>
      <a:accent1>
        <a:srgbClr val="3399FF"/>
      </a:accent1>
      <a:accent2>
        <a:srgbClr val="33CCCC"/>
      </a:accent2>
      <a:accent3>
        <a:srgbClr val="AAADCA"/>
      </a:accent3>
      <a:accent4>
        <a:srgbClr val="DADADA"/>
      </a:accent4>
      <a:accent5>
        <a:srgbClr val="ADCAFF"/>
      </a:accent5>
      <a:accent6>
        <a:srgbClr val="2DB9B9"/>
      </a:accent6>
      <a:hlink>
        <a:srgbClr val="00FFCC"/>
      </a:hlink>
      <a:folHlink>
        <a:srgbClr val="808000"/>
      </a:folHlink>
    </a:clrScheme>
    <a:fontScheme name="1_Mountain Top">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Mountain Top 1">
        <a:dk1>
          <a:srgbClr val="4C3A1C"/>
        </a:dk1>
        <a:lt1>
          <a:srgbClr val="FFFFFF"/>
        </a:lt1>
        <a:dk2>
          <a:srgbClr val="993300"/>
        </a:dk2>
        <a:lt2>
          <a:srgbClr val="CCAA00"/>
        </a:lt2>
        <a:accent1>
          <a:srgbClr val="FF3300"/>
        </a:accent1>
        <a:accent2>
          <a:srgbClr val="9E6600"/>
        </a:accent2>
        <a:accent3>
          <a:srgbClr val="CAADAA"/>
        </a:accent3>
        <a:accent4>
          <a:srgbClr val="DADADA"/>
        </a:accent4>
        <a:accent5>
          <a:srgbClr val="FFADAA"/>
        </a:accent5>
        <a:accent6>
          <a:srgbClr val="8F5C00"/>
        </a:accent6>
        <a:hlink>
          <a:srgbClr val="FFCC00"/>
        </a:hlink>
        <a:folHlink>
          <a:srgbClr val="F7DC97"/>
        </a:folHlink>
      </a:clrScheme>
      <a:clrMap bg1="dk2" tx1="lt1" bg2="dk1" tx2="lt2" accent1="accent1" accent2="accent2" accent3="accent3" accent4="accent4" accent5="accent5" accent6="accent6" hlink="hlink" folHlink="folHlink"/>
    </a:extraClrScheme>
    <a:extraClrScheme>
      <a:clrScheme name="1_Mountain Top 2">
        <a:dk1>
          <a:srgbClr val="3D0058"/>
        </a:dk1>
        <a:lt1>
          <a:srgbClr val="FFFFFF"/>
        </a:lt1>
        <a:dk2>
          <a:srgbClr val="9188B0"/>
        </a:dk2>
        <a:lt2>
          <a:srgbClr val="DDE0DC"/>
        </a:lt2>
        <a:accent1>
          <a:srgbClr val="FFCC00"/>
        </a:accent1>
        <a:accent2>
          <a:srgbClr val="4C3D78"/>
        </a:accent2>
        <a:accent3>
          <a:srgbClr val="C7C3D4"/>
        </a:accent3>
        <a:accent4>
          <a:srgbClr val="DADADA"/>
        </a:accent4>
        <a:accent5>
          <a:srgbClr val="FFE2AA"/>
        </a:accent5>
        <a:accent6>
          <a:srgbClr val="44366C"/>
        </a:accent6>
        <a:hlink>
          <a:srgbClr val="743D78"/>
        </a:hlink>
        <a:folHlink>
          <a:srgbClr val="CC9900"/>
        </a:folHlink>
      </a:clrScheme>
      <a:clrMap bg1="dk2" tx1="lt1" bg2="dk1" tx2="lt2" accent1="accent1" accent2="accent2" accent3="accent3" accent4="accent4" accent5="accent5" accent6="accent6" hlink="hlink" folHlink="folHlink"/>
    </a:extraClrScheme>
    <a:extraClrScheme>
      <a:clrScheme name="1_Mountain Top 3">
        <a:dk1>
          <a:srgbClr val="10104C"/>
        </a:dk1>
        <a:lt1>
          <a:srgbClr val="FFFFFF"/>
        </a:lt1>
        <a:dk2>
          <a:srgbClr val="003366"/>
        </a:dk2>
        <a:lt2>
          <a:srgbClr val="C6CCD4"/>
        </a:lt2>
        <a:accent1>
          <a:srgbClr val="33CCFF"/>
        </a:accent1>
        <a:accent2>
          <a:srgbClr val="5B5B8D"/>
        </a:accent2>
        <a:accent3>
          <a:srgbClr val="AAADB8"/>
        </a:accent3>
        <a:accent4>
          <a:srgbClr val="DADADA"/>
        </a:accent4>
        <a:accent5>
          <a:srgbClr val="ADE2FF"/>
        </a:accent5>
        <a:accent6>
          <a:srgbClr val="52527F"/>
        </a:accent6>
        <a:hlink>
          <a:srgbClr val="4529AB"/>
        </a:hlink>
        <a:folHlink>
          <a:srgbClr val="00CC99"/>
        </a:folHlink>
      </a:clrScheme>
      <a:clrMap bg1="dk2" tx1="lt1" bg2="dk1" tx2="lt2" accent1="accent1" accent2="accent2" accent3="accent3" accent4="accent4" accent5="accent5" accent6="accent6" hlink="hlink" folHlink="folHlink"/>
    </a:extraClrScheme>
    <a:extraClrScheme>
      <a:clrScheme name="1_Mountain Top 4">
        <a:dk1>
          <a:srgbClr val="B0C8CA"/>
        </a:dk1>
        <a:lt1>
          <a:srgbClr val="FFFFFF"/>
        </a:lt1>
        <a:dk2>
          <a:srgbClr val="000099"/>
        </a:dk2>
        <a:lt2>
          <a:srgbClr val="FFFFFF"/>
        </a:lt2>
        <a:accent1>
          <a:srgbClr val="89C4FF"/>
        </a:accent1>
        <a:accent2>
          <a:srgbClr val="00008C"/>
        </a:accent2>
        <a:accent3>
          <a:srgbClr val="AAAACA"/>
        </a:accent3>
        <a:accent4>
          <a:srgbClr val="DADADA"/>
        </a:accent4>
        <a:accent5>
          <a:srgbClr val="C4DEFF"/>
        </a:accent5>
        <a:accent6>
          <a:srgbClr val="00007E"/>
        </a:accent6>
        <a:hlink>
          <a:srgbClr val="6666FF"/>
        </a:hlink>
        <a:folHlink>
          <a:srgbClr val="C0C0C0"/>
        </a:folHlink>
      </a:clrScheme>
      <a:clrMap bg1="dk2" tx1="lt1" bg2="dk1" tx2="lt2" accent1="accent1" accent2="accent2" accent3="accent3" accent4="accent4" accent5="accent5" accent6="accent6" hlink="hlink" folHlink="folHlink"/>
    </a:extraClrScheme>
    <a:extraClrScheme>
      <a:clrScheme name="1_Mountain Top 5">
        <a:dk1>
          <a:srgbClr val="463416"/>
        </a:dk1>
        <a:lt1>
          <a:srgbClr val="FFFFFF"/>
        </a:lt1>
        <a:dk2>
          <a:srgbClr val="003399"/>
        </a:dk2>
        <a:lt2>
          <a:srgbClr val="E3E3FF"/>
        </a:lt2>
        <a:accent1>
          <a:srgbClr val="3399FF"/>
        </a:accent1>
        <a:accent2>
          <a:srgbClr val="33CCCC"/>
        </a:accent2>
        <a:accent3>
          <a:srgbClr val="AAADCA"/>
        </a:accent3>
        <a:accent4>
          <a:srgbClr val="DADADA"/>
        </a:accent4>
        <a:accent5>
          <a:srgbClr val="ADCAFF"/>
        </a:accent5>
        <a:accent6>
          <a:srgbClr val="2DB9B9"/>
        </a:accent6>
        <a:hlink>
          <a:srgbClr val="00FFCC"/>
        </a:hlink>
        <a:folHlink>
          <a:srgbClr val="808000"/>
        </a:folHlink>
      </a:clrScheme>
      <a:clrMap bg1="dk2" tx1="lt1" bg2="dk1" tx2="lt2" accent1="accent1" accent2="accent2" accent3="accent3" accent4="accent4" accent5="accent5" accent6="accent6" hlink="hlink" folHlink="folHlink"/>
    </a:extraClrScheme>
    <a:extraClrScheme>
      <a:clrScheme name="1_Mountain Top 6">
        <a:dk1>
          <a:srgbClr val="809296"/>
        </a:dk1>
        <a:lt1>
          <a:srgbClr val="FFFFFF"/>
        </a:lt1>
        <a:dk2>
          <a:srgbClr val="6699FF"/>
        </a:dk2>
        <a:lt2>
          <a:srgbClr val="B3EDFF"/>
        </a:lt2>
        <a:accent1>
          <a:srgbClr val="FF9933"/>
        </a:accent1>
        <a:accent2>
          <a:srgbClr val="FFAA99"/>
        </a:accent2>
        <a:accent3>
          <a:srgbClr val="B8CAFF"/>
        </a:accent3>
        <a:accent4>
          <a:srgbClr val="DADADA"/>
        </a:accent4>
        <a:accent5>
          <a:srgbClr val="FFCAAD"/>
        </a:accent5>
        <a:accent6>
          <a:srgbClr val="E79A8A"/>
        </a:accent6>
        <a:hlink>
          <a:srgbClr val="FFCFAB"/>
        </a:hlink>
        <a:folHlink>
          <a:srgbClr val="CC9900"/>
        </a:folHlink>
      </a:clrScheme>
      <a:clrMap bg1="dk2" tx1="lt1" bg2="dk1" tx2="lt2" accent1="accent1" accent2="accent2" accent3="accent3" accent4="accent4" accent5="accent5" accent6="accent6" hlink="hlink" folHlink="folHlink"/>
    </a:extraClrScheme>
    <a:extraClrScheme>
      <a:clrScheme name="1_Mountain Top 7">
        <a:dk1>
          <a:srgbClr val="006666"/>
        </a:dk1>
        <a:lt1>
          <a:srgbClr val="FFFFFF"/>
        </a:lt1>
        <a:dk2>
          <a:srgbClr val="85D1E3"/>
        </a:dk2>
        <a:lt2>
          <a:srgbClr val="CCFFFF"/>
        </a:lt2>
        <a:accent1>
          <a:srgbClr val="FFCC00"/>
        </a:accent1>
        <a:accent2>
          <a:srgbClr val="00CC99"/>
        </a:accent2>
        <a:accent3>
          <a:srgbClr val="C2E5EF"/>
        </a:accent3>
        <a:accent4>
          <a:srgbClr val="DADADA"/>
        </a:accent4>
        <a:accent5>
          <a:srgbClr val="FFE2AA"/>
        </a:accent5>
        <a:accent6>
          <a:srgbClr val="00B98A"/>
        </a:accent6>
        <a:hlink>
          <a:srgbClr val="0099FF"/>
        </a:hlink>
        <a:folHlink>
          <a:srgbClr val="6600CC"/>
        </a:folHlink>
      </a:clrScheme>
      <a:clrMap bg1="dk2" tx1="lt1" bg2="dk1" tx2="lt2" accent1="accent1" accent2="accent2" accent3="accent3" accent4="accent4" accent5="accent5" accent6="accent6" hlink="hlink" folHlink="folHlink"/>
    </a:extraClrScheme>
    <a:extraClrScheme>
      <a:clrScheme name="1_Mountain Top 8">
        <a:dk1>
          <a:srgbClr val="404B3D"/>
        </a:dk1>
        <a:lt1>
          <a:srgbClr val="FFFFFF"/>
        </a:lt1>
        <a:dk2>
          <a:srgbClr val="A7A491"/>
        </a:dk2>
        <a:lt2>
          <a:srgbClr val="CCD0CA"/>
        </a:lt2>
        <a:accent1>
          <a:srgbClr val="33CCCC"/>
        </a:accent1>
        <a:accent2>
          <a:srgbClr val="004E4C"/>
        </a:accent2>
        <a:accent3>
          <a:srgbClr val="D0CFC7"/>
        </a:accent3>
        <a:accent4>
          <a:srgbClr val="DADADA"/>
        </a:accent4>
        <a:accent5>
          <a:srgbClr val="ADE2E2"/>
        </a:accent5>
        <a:accent6>
          <a:srgbClr val="004644"/>
        </a:accent6>
        <a:hlink>
          <a:srgbClr val="477781"/>
        </a:hlink>
        <a:folHlink>
          <a:srgbClr val="85CC74"/>
        </a:folHlink>
      </a:clrScheme>
      <a:clrMap bg1="dk2" tx1="lt1" bg2="dk1" tx2="lt2" accent1="accent1" accent2="accent2" accent3="accent3" accent4="accent4" accent5="accent5" accent6="accent6" hlink="hlink" folHlink="folHlink"/>
    </a:extraClrScheme>
    <a:extraClrScheme>
      <a:clrScheme name="1_Mountain Top 9">
        <a:dk1>
          <a:srgbClr val="000000"/>
        </a:dk1>
        <a:lt1>
          <a:srgbClr val="FFFFFF"/>
        </a:lt1>
        <a:dk2>
          <a:srgbClr val="FFFFAF"/>
        </a:dk2>
        <a:lt2>
          <a:srgbClr val="676597"/>
        </a:lt2>
        <a:accent1>
          <a:srgbClr val="66CCFF"/>
        </a:accent1>
        <a:accent2>
          <a:srgbClr val="CCECFF"/>
        </a:accent2>
        <a:accent3>
          <a:srgbClr val="FFFFFF"/>
        </a:accent3>
        <a:accent4>
          <a:srgbClr val="000000"/>
        </a:accent4>
        <a:accent5>
          <a:srgbClr val="B8E2FF"/>
        </a:accent5>
        <a:accent6>
          <a:srgbClr val="B9D6E7"/>
        </a:accent6>
        <a:hlink>
          <a:srgbClr val="6600CC"/>
        </a:hlink>
        <a:folHlink>
          <a:srgbClr val="00808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echnic">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Mountain Top</Template>
  <TotalTime>31826</TotalTime>
  <Words>3478</Words>
  <Application>Microsoft Office PowerPoint</Application>
  <PresentationFormat>Widescreen</PresentationFormat>
  <Paragraphs>439</Paragraphs>
  <Slides>119</Slides>
  <Notes>0</Notes>
  <HiddenSlides>0</HiddenSlides>
  <MMClips>1</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119</vt:i4>
      </vt:variant>
    </vt:vector>
  </HeadingPairs>
  <TitlesOfParts>
    <vt:vector size="130" baseType="lpstr">
      <vt:lpstr>Arial</vt:lpstr>
      <vt:lpstr>Calibri</vt:lpstr>
      <vt:lpstr>Constantia</vt:lpstr>
      <vt:lpstr>Tahoma</vt:lpstr>
      <vt:lpstr>Times New Roman</vt:lpstr>
      <vt:lpstr>Verdana</vt:lpstr>
      <vt:lpstr>Verdana Pro</vt:lpstr>
      <vt:lpstr>Wingdings 2</vt:lpstr>
      <vt:lpstr>1_Mountain Top</vt:lpstr>
      <vt:lpstr>2_Mountain Top</vt:lpstr>
      <vt:lpstr>Flow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Amazing Grace Christian Fellowship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Seven Feasts of The Lord</dc:title>
  <dc:creator>Placido F Soliven</dc:creator>
  <cp:lastModifiedBy>Placido soliven</cp:lastModifiedBy>
  <cp:revision>884</cp:revision>
  <dcterms:created xsi:type="dcterms:W3CDTF">2009-08-18T08:19:59Z</dcterms:created>
  <dcterms:modified xsi:type="dcterms:W3CDTF">2026-10-19T00:32:22Z</dcterms:modified>
</cp:coreProperties>
</file>